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2"/>
  </p:sldMasterIdLst>
  <p:notesMasterIdLst>
    <p:notesMasterId r:id="rId48"/>
  </p:notesMasterIdLst>
  <p:handoutMasterIdLst>
    <p:handoutMasterId r:id="rId49"/>
  </p:handoutMasterIdLst>
  <p:sldIdLst>
    <p:sldId id="256" r:id="rId3"/>
    <p:sldId id="270" r:id="rId4"/>
    <p:sldId id="271" r:id="rId5"/>
    <p:sldId id="272" r:id="rId6"/>
    <p:sldId id="273" r:id="rId7"/>
    <p:sldId id="313" r:id="rId8"/>
    <p:sldId id="317" r:id="rId9"/>
    <p:sldId id="278" r:id="rId10"/>
    <p:sldId id="316" r:id="rId11"/>
    <p:sldId id="279" r:id="rId12"/>
    <p:sldId id="280" r:id="rId13"/>
    <p:sldId id="257" r:id="rId14"/>
    <p:sldId id="258" r:id="rId15"/>
    <p:sldId id="259" r:id="rId16"/>
    <p:sldId id="260" r:id="rId17"/>
    <p:sldId id="262" r:id="rId18"/>
    <p:sldId id="287" r:id="rId19"/>
    <p:sldId id="288" r:id="rId20"/>
    <p:sldId id="289" r:id="rId21"/>
    <p:sldId id="291" r:id="rId22"/>
    <p:sldId id="292" r:id="rId23"/>
    <p:sldId id="293" r:id="rId24"/>
    <p:sldId id="294" r:id="rId25"/>
    <p:sldId id="297" r:id="rId26"/>
    <p:sldId id="298" r:id="rId27"/>
    <p:sldId id="299" r:id="rId28"/>
    <p:sldId id="300" r:id="rId29"/>
    <p:sldId id="310" r:id="rId30"/>
    <p:sldId id="311" r:id="rId31"/>
    <p:sldId id="302" r:id="rId32"/>
    <p:sldId id="303" r:id="rId33"/>
    <p:sldId id="304" r:id="rId34"/>
    <p:sldId id="305" r:id="rId35"/>
    <p:sldId id="306" r:id="rId36"/>
    <p:sldId id="307" r:id="rId37"/>
    <p:sldId id="308" r:id="rId38"/>
    <p:sldId id="263" r:id="rId39"/>
    <p:sldId id="264" r:id="rId40"/>
    <p:sldId id="265" r:id="rId41"/>
    <p:sldId id="266" r:id="rId42"/>
    <p:sldId id="267" r:id="rId43"/>
    <p:sldId id="268" r:id="rId44"/>
    <p:sldId id="315" r:id="rId45"/>
    <p:sldId id="269"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7" autoAdjust="0"/>
    <p:restoredTop sz="91103" autoAdjust="0"/>
  </p:normalViewPr>
  <p:slideViewPr>
    <p:cSldViewPr>
      <p:cViewPr>
        <p:scale>
          <a:sx n="69" d="100"/>
          <a:sy n="69" d="100"/>
        </p:scale>
        <p:origin x="-109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C6A7D-CF19-4C6F-B7BA-37D0FC67AF1E}" type="doc">
      <dgm:prSet loTypeId="urn:microsoft.com/office/officeart/2005/8/layout/vList2" loCatId="list" qsTypeId="urn:microsoft.com/office/officeart/2005/8/quickstyle/simple2" qsCatId="simple" csTypeId="urn:microsoft.com/office/officeart/2005/8/colors/accent3_5" csCatId="accent3" phldr="1"/>
      <dgm:spPr/>
      <dgm:t>
        <a:bodyPr/>
        <a:lstStyle/>
        <a:p>
          <a:endParaRPr lang="pt-PT"/>
        </a:p>
      </dgm:t>
    </dgm:pt>
    <dgm:pt modelId="{A62F1450-5921-460D-81DD-9D312BB19F98}">
      <dgm:prSet phldrT="[Texto]" custT="1"/>
      <dgm:spPr/>
      <dgm:t>
        <a:bodyPr/>
        <a:lstStyle/>
        <a:p>
          <a:pPr algn="ctr"/>
          <a:r>
            <a:rPr lang="pt-PT" sz="3200" dirty="0" smtClean="0"/>
            <a:t>Líderes dissonantes</a:t>
          </a:r>
          <a:endParaRPr lang="pt-PT" sz="3200" dirty="0"/>
        </a:p>
      </dgm:t>
    </dgm:pt>
    <dgm:pt modelId="{42806C95-CCFD-4B73-A6E4-346445C3BC92}" type="parTrans" cxnId="{63C592A4-0301-4FD0-B2C9-9513CD2C705D}">
      <dgm:prSet/>
      <dgm:spPr/>
      <dgm:t>
        <a:bodyPr/>
        <a:lstStyle/>
        <a:p>
          <a:endParaRPr lang="pt-PT"/>
        </a:p>
      </dgm:t>
    </dgm:pt>
    <dgm:pt modelId="{2CB210C3-69AD-41CD-9D9F-CC396CC59953}" type="sibTrans" cxnId="{63C592A4-0301-4FD0-B2C9-9513CD2C705D}">
      <dgm:prSet/>
      <dgm:spPr/>
      <dgm:t>
        <a:bodyPr/>
        <a:lstStyle/>
        <a:p>
          <a:endParaRPr lang="pt-PT"/>
        </a:p>
      </dgm:t>
    </dgm:pt>
    <dgm:pt modelId="{3358F942-CB9B-4786-8EC8-3559B7973D38}">
      <dgm:prSet phldrT="[Texto]" custT="1"/>
      <dgm:spPr/>
      <dgm:t>
        <a:bodyPr/>
        <a:lstStyle/>
        <a:p>
          <a:pPr algn="just"/>
          <a:r>
            <a:rPr lang="pt-PT" sz="1800" dirty="0" smtClean="0">
              <a:latin typeface="Calibri" panose="020F0502020204030204" pitchFamily="34" charset="0"/>
            </a:rPr>
            <a:t>O 1º gestor do caso da BBC é um exemplo de um líder dissonante pois encaminhou as emoções numa direção negativa, minando assim as bases emocionais que deixam as pessoas brilhar.</a:t>
          </a:r>
          <a:endParaRPr lang="pt-PT" sz="1800" dirty="0">
            <a:latin typeface="Calibri" panose="020F0502020204030204" pitchFamily="34" charset="0"/>
          </a:endParaRPr>
        </a:p>
      </dgm:t>
    </dgm:pt>
    <dgm:pt modelId="{6BB93EDF-9368-49EF-B2CA-3B9137C9BFF4}" type="parTrans" cxnId="{4ADFDE9C-34A2-400A-8DBD-BD1AF7E7E661}">
      <dgm:prSet/>
      <dgm:spPr/>
      <dgm:t>
        <a:bodyPr/>
        <a:lstStyle/>
        <a:p>
          <a:endParaRPr lang="pt-PT"/>
        </a:p>
      </dgm:t>
    </dgm:pt>
    <dgm:pt modelId="{261C0D6B-6C82-46F6-80A7-7D5E354D8546}" type="sibTrans" cxnId="{4ADFDE9C-34A2-400A-8DBD-BD1AF7E7E661}">
      <dgm:prSet/>
      <dgm:spPr/>
      <dgm:t>
        <a:bodyPr/>
        <a:lstStyle/>
        <a:p>
          <a:endParaRPr lang="pt-PT"/>
        </a:p>
      </dgm:t>
    </dgm:pt>
    <dgm:pt modelId="{64E911A2-EB9F-48F6-8C86-0901CE2B603E}">
      <dgm:prSet phldrT="[Texto]" custT="1"/>
      <dgm:spPr/>
      <dgm:t>
        <a:bodyPr/>
        <a:lstStyle/>
        <a:p>
          <a:pPr algn="ctr"/>
          <a:r>
            <a:rPr lang="pt-PT" sz="3200" dirty="0" smtClean="0"/>
            <a:t>Líderes ressonantes</a:t>
          </a:r>
          <a:endParaRPr lang="pt-PT" sz="3200" dirty="0"/>
        </a:p>
      </dgm:t>
    </dgm:pt>
    <dgm:pt modelId="{7419C971-8E57-4A04-8385-F9B487EA686D}" type="parTrans" cxnId="{DEF91FC7-7308-4F3A-B150-96D48123BA79}">
      <dgm:prSet/>
      <dgm:spPr/>
      <dgm:t>
        <a:bodyPr/>
        <a:lstStyle/>
        <a:p>
          <a:endParaRPr lang="pt-PT"/>
        </a:p>
      </dgm:t>
    </dgm:pt>
    <dgm:pt modelId="{6D9D4A83-8786-4967-AD3E-37315264800C}" type="sibTrans" cxnId="{DEF91FC7-7308-4F3A-B150-96D48123BA79}">
      <dgm:prSet/>
      <dgm:spPr/>
      <dgm:t>
        <a:bodyPr/>
        <a:lstStyle/>
        <a:p>
          <a:endParaRPr lang="pt-PT"/>
        </a:p>
      </dgm:t>
    </dgm:pt>
    <dgm:pt modelId="{120D189D-F51A-4415-8152-BB63CFADC81A}">
      <dgm:prSet phldrT="[Texto]" custT="1"/>
      <dgm:spPr/>
      <dgm:t>
        <a:bodyPr/>
        <a:lstStyle/>
        <a:p>
          <a:pPr algn="just"/>
          <a:r>
            <a:rPr lang="pt-PT" sz="1800" dirty="0" smtClean="0">
              <a:latin typeface="Calibri" panose="020F0502020204030204" pitchFamily="34" charset="0"/>
            </a:rPr>
            <a:t>O 2º gestor, por sua vez, é um exemplo de um líder ressonante, encaminhando as emoções de forma positiva e conseguem o melhor das pessoas.</a:t>
          </a:r>
          <a:endParaRPr lang="pt-PT" sz="1800" dirty="0">
            <a:latin typeface="Calibri" panose="020F0502020204030204" pitchFamily="34" charset="0"/>
          </a:endParaRPr>
        </a:p>
      </dgm:t>
    </dgm:pt>
    <dgm:pt modelId="{A409A3A2-F35E-48E7-919F-333CDBB9AF90}" type="parTrans" cxnId="{96F58532-938F-4BCA-BA2E-701F2DD20267}">
      <dgm:prSet/>
      <dgm:spPr/>
      <dgm:t>
        <a:bodyPr/>
        <a:lstStyle/>
        <a:p>
          <a:endParaRPr lang="pt-PT"/>
        </a:p>
      </dgm:t>
    </dgm:pt>
    <dgm:pt modelId="{7A615983-F8C5-407A-A385-36A59815DD4A}" type="sibTrans" cxnId="{96F58532-938F-4BCA-BA2E-701F2DD20267}">
      <dgm:prSet/>
      <dgm:spPr/>
      <dgm:t>
        <a:bodyPr/>
        <a:lstStyle/>
        <a:p>
          <a:endParaRPr lang="pt-PT"/>
        </a:p>
      </dgm:t>
    </dgm:pt>
    <dgm:pt modelId="{BB696702-FDC8-46AB-9F05-B1FAB934FF33}">
      <dgm:prSet phldrT="[Texto]" custT="1"/>
      <dgm:spPr/>
      <dgm:t>
        <a:bodyPr/>
        <a:lstStyle/>
        <a:p>
          <a:pPr algn="just"/>
          <a:endParaRPr lang="pt-PT" sz="1800" dirty="0">
            <a:latin typeface="Calibri" panose="020F0502020204030204" pitchFamily="34" charset="0"/>
          </a:endParaRPr>
        </a:p>
      </dgm:t>
    </dgm:pt>
    <dgm:pt modelId="{6B4D530F-7987-468B-B588-6CABF99BC04C}" type="parTrans" cxnId="{8FDF6CC0-5F49-4471-B922-C0520E734968}">
      <dgm:prSet/>
      <dgm:spPr/>
      <dgm:t>
        <a:bodyPr/>
        <a:lstStyle/>
        <a:p>
          <a:endParaRPr lang="pt-PT"/>
        </a:p>
      </dgm:t>
    </dgm:pt>
    <dgm:pt modelId="{50CE56AE-C082-4DD2-818F-B7AA50C32BEE}" type="sibTrans" cxnId="{8FDF6CC0-5F49-4471-B922-C0520E734968}">
      <dgm:prSet/>
      <dgm:spPr/>
      <dgm:t>
        <a:bodyPr/>
        <a:lstStyle/>
        <a:p>
          <a:endParaRPr lang="pt-PT"/>
        </a:p>
      </dgm:t>
    </dgm:pt>
    <dgm:pt modelId="{956F2997-8F1B-4062-9D45-6ADBF36C344D}">
      <dgm:prSet phldrT="[Texto]" custT="1"/>
      <dgm:spPr/>
      <dgm:t>
        <a:bodyPr/>
        <a:lstStyle/>
        <a:p>
          <a:pPr algn="just"/>
          <a:endParaRPr lang="pt-PT" sz="1800" dirty="0">
            <a:latin typeface="Calibri" panose="020F0502020204030204" pitchFamily="34" charset="0"/>
          </a:endParaRPr>
        </a:p>
      </dgm:t>
    </dgm:pt>
    <dgm:pt modelId="{A603C25E-112D-432D-971C-916737BCBF2E}" type="parTrans" cxnId="{6A66C2CB-E7EA-4F72-8C94-AC07C7C4AF5D}">
      <dgm:prSet/>
      <dgm:spPr/>
      <dgm:t>
        <a:bodyPr/>
        <a:lstStyle/>
        <a:p>
          <a:endParaRPr lang="pt-PT"/>
        </a:p>
      </dgm:t>
    </dgm:pt>
    <dgm:pt modelId="{5711CA4E-7C3B-4856-9972-160E8E564FF9}" type="sibTrans" cxnId="{6A66C2CB-E7EA-4F72-8C94-AC07C7C4AF5D}">
      <dgm:prSet/>
      <dgm:spPr/>
      <dgm:t>
        <a:bodyPr/>
        <a:lstStyle/>
        <a:p>
          <a:endParaRPr lang="pt-PT"/>
        </a:p>
      </dgm:t>
    </dgm:pt>
    <dgm:pt modelId="{F82586D5-2668-46FD-BFEB-4102559FD6B0}" type="pres">
      <dgm:prSet presAssocID="{323C6A7D-CF19-4C6F-B7BA-37D0FC67AF1E}" presName="linear" presStyleCnt="0">
        <dgm:presLayoutVars>
          <dgm:animLvl val="lvl"/>
          <dgm:resizeHandles val="exact"/>
        </dgm:presLayoutVars>
      </dgm:prSet>
      <dgm:spPr/>
      <dgm:t>
        <a:bodyPr/>
        <a:lstStyle/>
        <a:p>
          <a:endParaRPr lang="pt-PT"/>
        </a:p>
      </dgm:t>
    </dgm:pt>
    <dgm:pt modelId="{67798833-9DA0-4CAB-B5C8-58EF545D4678}" type="pres">
      <dgm:prSet presAssocID="{A62F1450-5921-460D-81DD-9D312BB19F98}" presName="parentText" presStyleLbl="node1" presStyleIdx="0" presStyleCnt="2">
        <dgm:presLayoutVars>
          <dgm:chMax val="0"/>
          <dgm:bulletEnabled val="1"/>
        </dgm:presLayoutVars>
      </dgm:prSet>
      <dgm:spPr/>
      <dgm:t>
        <a:bodyPr/>
        <a:lstStyle/>
        <a:p>
          <a:endParaRPr lang="pt-PT"/>
        </a:p>
      </dgm:t>
    </dgm:pt>
    <dgm:pt modelId="{5AFABF34-0CFB-42A1-A0C5-57C243BF4BAF}" type="pres">
      <dgm:prSet presAssocID="{A62F1450-5921-460D-81DD-9D312BB19F98}" presName="childText" presStyleLbl="revTx" presStyleIdx="0" presStyleCnt="2">
        <dgm:presLayoutVars>
          <dgm:bulletEnabled val="1"/>
        </dgm:presLayoutVars>
      </dgm:prSet>
      <dgm:spPr/>
      <dgm:t>
        <a:bodyPr/>
        <a:lstStyle/>
        <a:p>
          <a:endParaRPr lang="pt-PT"/>
        </a:p>
      </dgm:t>
    </dgm:pt>
    <dgm:pt modelId="{7B93B2B5-4A69-4BD2-93B9-396AE0CF3481}" type="pres">
      <dgm:prSet presAssocID="{64E911A2-EB9F-48F6-8C86-0901CE2B603E}" presName="parentText" presStyleLbl="node1" presStyleIdx="1" presStyleCnt="2">
        <dgm:presLayoutVars>
          <dgm:chMax val="0"/>
          <dgm:bulletEnabled val="1"/>
        </dgm:presLayoutVars>
      </dgm:prSet>
      <dgm:spPr/>
      <dgm:t>
        <a:bodyPr/>
        <a:lstStyle/>
        <a:p>
          <a:endParaRPr lang="pt-PT"/>
        </a:p>
      </dgm:t>
    </dgm:pt>
    <dgm:pt modelId="{1333D749-F3DE-47A6-BB6C-BDA6E48E536C}" type="pres">
      <dgm:prSet presAssocID="{64E911A2-EB9F-48F6-8C86-0901CE2B603E}" presName="childText" presStyleLbl="revTx" presStyleIdx="1" presStyleCnt="2">
        <dgm:presLayoutVars>
          <dgm:bulletEnabled val="1"/>
        </dgm:presLayoutVars>
      </dgm:prSet>
      <dgm:spPr/>
      <dgm:t>
        <a:bodyPr/>
        <a:lstStyle/>
        <a:p>
          <a:endParaRPr lang="pt-PT"/>
        </a:p>
      </dgm:t>
    </dgm:pt>
  </dgm:ptLst>
  <dgm:cxnLst>
    <dgm:cxn modelId="{6D1A55B3-E530-4B0F-87B0-EEB7A2076CC4}" type="presOf" srcId="{BB696702-FDC8-46AB-9F05-B1FAB934FF33}" destId="{1333D749-F3DE-47A6-BB6C-BDA6E48E536C}" srcOrd="0" destOrd="0" presId="urn:microsoft.com/office/officeart/2005/8/layout/vList2"/>
    <dgm:cxn modelId="{03CAA657-82AB-471B-9E26-8C5EFFA54B19}" type="presOf" srcId="{120D189D-F51A-4415-8152-BB63CFADC81A}" destId="{1333D749-F3DE-47A6-BB6C-BDA6E48E536C}" srcOrd="0" destOrd="1" presId="urn:microsoft.com/office/officeart/2005/8/layout/vList2"/>
    <dgm:cxn modelId="{F7DDF4E1-D7C5-4C1B-8288-A37A1D9F98B2}" type="presOf" srcId="{64E911A2-EB9F-48F6-8C86-0901CE2B603E}" destId="{7B93B2B5-4A69-4BD2-93B9-396AE0CF3481}" srcOrd="0" destOrd="0" presId="urn:microsoft.com/office/officeart/2005/8/layout/vList2"/>
    <dgm:cxn modelId="{702A6F6E-C554-4740-961B-74DE4E85D6B5}" type="presOf" srcId="{3358F942-CB9B-4786-8EC8-3559B7973D38}" destId="{5AFABF34-0CFB-42A1-A0C5-57C243BF4BAF}" srcOrd="0" destOrd="1" presId="urn:microsoft.com/office/officeart/2005/8/layout/vList2"/>
    <dgm:cxn modelId="{6A66C2CB-E7EA-4F72-8C94-AC07C7C4AF5D}" srcId="{A62F1450-5921-460D-81DD-9D312BB19F98}" destId="{956F2997-8F1B-4062-9D45-6ADBF36C344D}" srcOrd="0" destOrd="0" parTransId="{A603C25E-112D-432D-971C-916737BCBF2E}" sibTransId="{5711CA4E-7C3B-4856-9972-160E8E564FF9}"/>
    <dgm:cxn modelId="{96F58532-938F-4BCA-BA2E-701F2DD20267}" srcId="{64E911A2-EB9F-48F6-8C86-0901CE2B603E}" destId="{120D189D-F51A-4415-8152-BB63CFADC81A}" srcOrd="1" destOrd="0" parTransId="{A409A3A2-F35E-48E7-919F-333CDBB9AF90}" sibTransId="{7A615983-F8C5-407A-A385-36A59815DD4A}"/>
    <dgm:cxn modelId="{63C592A4-0301-4FD0-B2C9-9513CD2C705D}" srcId="{323C6A7D-CF19-4C6F-B7BA-37D0FC67AF1E}" destId="{A62F1450-5921-460D-81DD-9D312BB19F98}" srcOrd="0" destOrd="0" parTransId="{42806C95-CCFD-4B73-A6E4-346445C3BC92}" sibTransId="{2CB210C3-69AD-41CD-9D9F-CC396CC59953}"/>
    <dgm:cxn modelId="{8FDF6CC0-5F49-4471-B922-C0520E734968}" srcId="{64E911A2-EB9F-48F6-8C86-0901CE2B603E}" destId="{BB696702-FDC8-46AB-9F05-B1FAB934FF33}" srcOrd="0" destOrd="0" parTransId="{6B4D530F-7987-468B-B588-6CABF99BC04C}" sibTransId="{50CE56AE-C082-4DD2-818F-B7AA50C32BEE}"/>
    <dgm:cxn modelId="{4B42BDA2-813E-4151-A109-5D0913654FA9}" type="presOf" srcId="{956F2997-8F1B-4062-9D45-6ADBF36C344D}" destId="{5AFABF34-0CFB-42A1-A0C5-57C243BF4BAF}" srcOrd="0" destOrd="0" presId="urn:microsoft.com/office/officeart/2005/8/layout/vList2"/>
    <dgm:cxn modelId="{23768E2A-8F63-4C33-86FB-B1A1D41B052B}" type="presOf" srcId="{323C6A7D-CF19-4C6F-B7BA-37D0FC67AF1E}" destId="{F82586D5-2668-46FD-BFEB-4102559FD6B0}" srcOrd="0" destOrd="0" presId="urn:microsoft.com/office/officeart/2005/8/layout/vList2"/>
    <dgm:cxn modelId="{DEF91FC7-7308-4F3A-B150-96D48123BA79}" srcId="{323C6A7D-CF19-4C6F-B7BA-37D0FC67AF1E}" destId="{64E911A2-EB9F-48F6-8C86-0901CE2B603E}" srcOrd="1" destOrd="0" parTransId="{7419C971-8E57-4A04-8385-F9B487EA686D}" sibTransId="{6D9D4A83-8786-4967-AD3E-37315264800C}"/>
    <dgm:cxn modelId="{0A8CB91C-349A-4F87-A616-4D64030BBB11}" type="presOf" srcId="{A62F1450-5921-460D-81DD-9D312BB19F98}" destId="{67798833-9DA0-4CAB-B5C8-58EF545D4678}" srcOrd="0" destOrd="0" presId="urn:microsoft.com/office/officeart/2005/8/layout/vList2"/>
    <dgm:cxn modelId="{4ADFDE9C-34A2-400A-8DBD-BD1AF7E7E661}" srcId="{A62F1450-5921-460D-81DD-9D312BB19F98}" destId="{3358F942-CB9B-4786-8EC8-3559B7973D38}" srcOrd="1" destOrd="0" parTransId="{6BB93EDF-9368-49EF-B2CA-3B9137C9BFF4}" sibTransId="{261C0D6B-6C82-46F6-80A7-7D5E354D8546}"/>
    <dgm:cxn modelId="{838019D4-1CC8-4E95-AF97-47FAF9AB3181}" type="presParOf" srcId="{F82586D5-2668-46FD-BFEB-4102559FD6B0}" destId="{67798833-9DA0-4CAB-B5C8-58EF545D4678}" srcOrd="0" destOrd="0" presId="urn:microsoft.com/office/officeart/2005/8/layout/vList2"/>
    <dgm:cxn modelId="{730C83AD-5490-4B9A-9A40-57154CD51692}" type="presParOf" srcId="{F82586D5-2668-46FD-BFEB-4102559FD6B0}" destId="{5AFABF34-0CFB-42A1-A0C5-57C243BF4BAF}" srcOrd="1" destOrd="0" presId="urn:microsoft.com/office/officeart/2005/8/layout/vList2"/>
    <dgm:cxn modelId="{C4933FD4-ECE0-414C-BF42-25D0CF29B56E}" type="presParOf" srcId="{F82586D5-2668-46FD-BFEB-4102559FD6B0}" destId="{7B93B2B5-4A69-4BD2-93B9-396AE0CF3481}" srcOrd="2" destOrd="0" presId="urn:microsoft.com/office/officeart/2005/8/layout/vList2"/>
    <dgm:cxn modelId="{405E5AD1-AC97-4F9E-8B89-7A9B853F3AFC}" type="presParOf" srcId="{F82586D5-2668-46FD-BFEB-4102559FD6B0}" destId="{1333D749-F3DE-47A6-BB6C-BDA6E48E536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19BA34-ED50-439F-99F3-5030E40FDF3D}"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pt-PT"/>
        </a:p>
      </dgm:t>
    </dgm:pt>
    <dgm:pt modelId="{CE34014F-F0A8-48C9-9AFF-1CE110382226}">
      <dgm:prSet phldrT="[Texto]" custT="1"/>
      <dgm:spPr/>
      <dgm:t>
        <a:bodyPr/>
        <a:lstStyle/>
        <a:p>
          <a:r>
            <a:rPr lang="pt-PT" sz="2400" dirty="0" smtClean="0">
              <a:latin typeface="Calibri" panose="020F0502020204030204" pitchFamily="34" charset="0"/>
            </a:rPr>
            <a:t>Desenvolver Relações de Confiança, que apoiem a mudança e a tornem possível.</a:t>
          </a:r>
          <a:endParaRPr lang="pt-PT" sz="2400" dirty="0">
            <a:latin typeface="Calibri" panose="020F0502020204030204" pitchFamily="34" charset="0"/>
          </a:endParaRPr>
        </a:p>
      </dgm:t>
    </dgm:pt>
    <dgm:pt modelId="{8C618B63-D7FE-4EEB-AB09-5D31A7BD3F95}" type="parTrans" cxnId="{8801D377-87A8-489E-BE9C-D95BCD281F78}">
      <dgm:prSet/>
      <dgm:spPr/>
      <dgm:t>
        <a:bodyPr/>
        <a:lstStyle/>
        <a:p>
          <a:endParaRPr lang="pt-PT" sz="2400">
            <a:latin typeface="Calibri" panose="020F0502020204030204" pitchFamily="34" charset="0"/>
          </a:endParaRPr>
        </a:p>
      </dgm:t>
    </dgm:pt>
    <dgm:pt modelId="{375FF18B-8683-4EAF-9DD5-080BC556F1B2}" type="sibTrans" cxnId="{8801D377-87A8-489E-BE9C-D95BCD281F78}">
      <dgm:prSet/>
      <dgm:spPr/>
      <dgm:t>
        <a:bodyPr/>
        <a:lstStyle/>
        <a:p>
          <a:endParaRPr lang="pt-PT" sz="2400">
            <a:latin typeface="Calibri" panose="020F0502020204030204" pitchFamily="34" charset="0"/>
          </a:endParaRPr>
        </a:p>
      </dgm:t>
    </dgm:pt>
    <dgm:pt modelId="{A86DE2D8-D5E3-429C-860C-0ADD56E00B28}">
      <dgm:prSet phldrT="[Texto]" custT="1"/>
      <dgm:spPr/>
      <dgm:t>
        <a:bodyPr/>
        <a:lstStyle/>
        <a:p>
          <a:r>
            <a:rPr lang="pt-PT" sz="2400" dirty="0" smtClean="0">
              <a:latin typeface="Calibri" panose="020F0502020204030204" pitchFamily="34" charset="0"/>
            </a:rPr>
            <a:t>Cria uma zona de segurança, apoio e confiança.</a:t>
          </a:r>
          <a:endParaRPr lang="pt-PT" sz="2400" dirty="0">
            <a:latin typeface="Calibri" panose="020F0502020204030204" pitchFamily="34" charset="0"/>
          </a:endParaRPr>
        </a:p>
      </dgm:t>
    </dgm:pt>
    <dgm:pt modelId="{BF69B1EA-B0FF-44EF-8F61-7B52416F8FBD}" type="parTrans" cxnId="{B29EC328-D9B5-446C-8073-666A9DCA54EF}">
      <dgm:prSet/>
      <dgm:spPr/>
      <dgm:t>
        <a:bodyPr/>
        <a:lstStyle/>
        <a:p>
          <a:endParaRPr lang="pt-PT" sz="2400">
            <a:latin typeface="Calibri" panose="020F0502020204030204" pitchFamily="34" charset="0"/>
          </a:endParaRPr>
        </a:p>
      </dgm:t>
    </dgm:pt>
    <dgm:pt modelId="{24CB9D94-75A2-441B-A9FF-0E92BB64EEBD}" type="sibTrans" cxnId="{B29EC328-D9B5-446C-8073-666A9DCA54EF}">
      <dgm:prSet/>
      <dgm:spPr/>
      <dgm:t>
        <a:bodyPr/>
        <a:lstStyle/>
        <a:p>
          <a:endParaRPr lang="pt-PT" sz="2400">
            <a:latin typeface="Calibri" panose="020F0502020204030204" pitchFamily="34" charset="0"/>
          </a:endParaRPr>
        </a:p>
      </dgm:t>
    </dgm:pt>
    <dgm:pt modelId="{DC64A7EF-0CE0-478C-A0CB-21CEE78E3DED}">
      <dgm:prSet phldrT="[Texto]" custT="1"/>
      <dgm:spPr/>
      <dgm:t>
        <a:bodyPr/>
        <a:lstStyle/>
        <a:p>
          <a:r>
            <a:rPr lang="pt-PT" sz="2400" dirty="0" smtClean="0">
              <a:latin typeface="Calibri" panose="020F0502020204030204" pitchFamily="34" charset="0"/>
            </a:rPr>
            <a:t>Conselheiros e mentores ajudam-nos a descobrir os nossos sonhos e aspirações, forças e fraquezas e efeitos que temos nos outros.</a:t>
          </a:r>
          <a:endParaRPr lang="pt-PT" sz="2400" dirty="0">
            <a:latin typeface="Calibri" panose="020F0502020204030204" pitchFamily="34" charset="0"/>
          </a:endParaRPr>
        </a:p>
      </dgm:t>
    </dgm:pt>
    <dgm:pt modelId="{5D4E9F48-BF33-4861-8CA4-96CFCB902DF5}" type="parTrans" cxnId="{79155D4D-7657-4930-9693-0DBE02A97F0C}">
      <dgm:prSet/>
      <dgm:spPr/>
      <dgm:t>
        <a:bodyPr/>
        <a:lstStyle/>
        <a:p>
          <a:endParaRPr lang="pt-PT" sz="2400">
            <a:latin typeface="Calibri" panose="020F0502020204030204" pitchFamily="34" charset="0"/>
          </a:endParaRPr>
        </a:p>
      </dgm:t>
    </dgm:pt>
    <dgm:pt modelId="{6EF59E73-5952-4912-9842-DF9124117272}" type="sibTrans" cxnId="{79155D4D-7657-4930-9693-0DBE02A97F0C}">
      <dgm:prSet/>
      <dgm:spPr/>
      <dgm:t>
        <a:bodyPr/>
        <a:lstStyle/>
        <a:p>
          <a:endParaRPr lang="pt-PT" sz="2400">
            <a:latin typeface="Calibri" panose="020F0502020204030204" pitchFamily="34" charset="0"/>
          </a:endParaRPr>
        </a:p>
      </dgm:t>
    </dgm:pt>
    <dgm:pt modelId="{A25E122C-50E0-4E99-8FB7-567A73ECC899}">
      <dgm:prSet phldrT="[Texto]" custT="1"/>
      <dgm:spPr/>
      <dgm:t>
        <a:bodyPr/>
        <a:lstStyle/>
        <a:p>
          <a:r>
            <a:rPr lang="pt-PT" sz="2400" dirty="0" smtClean="0">
              <a:latin typeface="Calibri" panose="020F0502020204030204" pitchFamily="34" charset="0"/>
            </a:rPr>
            <a:t>Guiam os nossos passos no plano de aprendizagem.</a:t>
          </a:r>
          <a:endParaRPr lang="pt-PT" sz="2400" dirty="0">
            <a:latin typeface="Calibri" panose="020F0502020204030204" pitchFamily="34" charset="0"/>
          </a:endParaRPr>
        </a:p>
      </dgm:t>
    </dgm:pt>
    <dgm:pt modelId="{16ABA7A3-ABAD-4829-8445-BD254550AAAC}" type="parTrans" cxnId="{795FA0C0-BCA3-41B3-9244-C844D5C2C73B}">
      <dgm:prSet/>
      <dgm:spPr/>
      <dgm:t>
        <a:bodyPr/>
        <a:lstStyle/>
        <a:p>
          <a:endParaRPr lang="pt-PT" sz="2400">
            <a:latin typeface="Calibri" panose="020F0502020204030204" pitchFamily="34" charset="0"/>
          </a:endParaRPr>
        </a:p>
      </dgm:t>
    </dgm:pt>
    <dgm:pt modelId="{09C7E5E4-98ED-4DAB-8D40-D91FCF47694B}" type="sibTrans" cxnId="{795FA0C0-BCA3-41B3-9244-C844D5C2C73B}">
      <dgm:prSet/>
      <dgm:spPr/>
      <dgm:t>
        <a:bodyPr/>
        <a:lstStyle/>
        <a:p>
          <a:endParaRPr lang="pt-PT" sz="2400">
            <a:latin typeface="Calibri" panose="020F0502020204030204" pitchFamily="34" charset="0"/>
          </a:endParaRPr>
        </a:p>
      </dgm:t>
    </dgm:pt>
    <dgm:pt modelId="{67E3304B-3836-4AA9-8DF2-6051852FDEFA}" type="pres">
      <dgm:prSet presAssocID="{FE19BA34-ED50-439F-99F3-5030E40FDF3D}" presName="linear" presStyleCnt="0">
        <dgm:presLayoutVars>
          <dgm:animLvl val="lvl"/>
          <dgm:resizeHandles val="exact"/>
        </dgm:presLayoutVars>
      </dgm:prSet>
      <dgm:spPr/>
      <dgm:t>
        <a:bodyPr/>
        <a:lstStyle/>
        <a:p>
          <a:endParaRPr lang="pt-PT"/>
        </a:p>
      </dgm:t>
    </dgm:pt>
    <dgm:pt modelId="{86EF6380-B25B-4EBD-907D-DF9D8A915013}" type="pres">
      <dgm:prSet presAssocID="{CE34014F-F0A8-48C9-9AFF-1CE110382226}" presName="parentText" presStyleLbl="node1" presStyleIdx="0" presStyleCnt="2" custLinFactNeighborX="523" custLinFactNeighborY="-2200">
        <dgm:presLayoutVars>
          <dgm:chMax val="0"/>
          <dgm:bulletEnabled val="1"/>
        </dgm:presLayoutVars>
      </dgm:prSet>
      <dgm:spPr/>
      <dgm:t>
        <a:bodyPr/>
        <a:lstStyle/>
        <a:p>
          <a:endParaRPr lang="pt-PT"/>
        </a:p>
      </dgm:t>
    </dgm:pt>
    <dgm:pt modelId="{647A33FD-ECEA-4A6E-AB1A-D734CC1CA1FB}" type="pres">
      <dgm:prSet presAssocID="{CE34014F-F0A8-48C9-9AFF-1CE110382226}" presName="childText" presStyleLbl="revTx" presStyleIdx="0" presStyleCnt="2">
        <dgm:presLayoutVars>
          <dgm:bulletEnabled val="1"/>
        </dgm:presLayoutVars>
      </dgm:prSet>
      <dgm:spPr/>
      <dgm:t>
        <a:bodyPr/>
        <a:lstStyle/>
        <a:p>
          <a:endParaRPr lang="pt-PT"/>
        </a:p>
      </dgm:t>
    </dgm:pt>
    <dgm:pt modelId="{887AA44B-01FC-430C-8BC1-2418D903C40E}" type="pres">
      <dgm:prSet presAssocID="{DC64A7EF-0CE0-478C-A0CB-21CEE78E3DED}" presName="parentText" presStyleLbl="node1" presStyleIdx="1" presStyleCnt="2">
        <dgm:presLayoutVars>
          <dgm:chMax val="0"/>
          <dgm:bulletEnabled val="1"/>
        </dgm:presLayoutVars>
      </dgm:prSet>
      <dgm:spPr/>
      <dgm:t>
        <a:bodyPr/>
        <a:lstStyle/>
        <a:p>
          <a:endParaRPr lang="pt-PT"/>
        </a:p>
      </dgm:t>
    </dgm:pt>
    <dgm:pt modelId="{48887988-16EE-49A2-B703-CEF55C8C48E8}" type="pres">
      <dgm:prSet presAssocID="{DC64A7EF-0CE0-478C-A0CB-21CEE78E3DED}" presName="childText" presStyleLbl="revTx" presStyleIdx="1" presStyleCnt="2">
        <dgm:presLayoutVars>
          <dgm:bulletEnabled val="1"/>
        </dgm:presLayoutVars>
      </dgm:prSet>
      <dgm:spPr/>
      <dgm:t>
        <a:bodyPr/>
        <a:lstStyle/>
        <a:p>
          <a:endParaRPr lang="pt-PT"/>
        </a:p>
      </dgm:t>
    </dgm:pt>
  </dgm:ptLst>
  <dgm:cxnLst>
    <dgm:cxn modelId="{BE92E755-DB1A-4EFF-BC03-A666916D6D48}" type="presOf" srcId="{A86DE2D8-D5E3-429C-860C-0ADD56E00B28}" destId="{647A33FD-ECEA-4A6E-AB1A-D734CC1CA1FB}" srcOrd="0" destOrd="0" presId="urn:microsoft.com/office/officeart/2005/8/layout/vList2"/>
    <dgm:cxn modelId="{1B411257-1FA0-4136-BDCE-0AF51EB2A86C}" type="presOf" srcId="{CE34014F-F0A8-48C9-9AFF-1CE110382226}" destId="{86EF6380-B25B-4EBD-907D-DF9D8A915013}" srcOrd="0" destOrd="0" presId="urn:microsoft.com/office/officeart/2005/8/layout/vList2"/>
    <dgm:cxn modelId="{DD53A419-953D-4E08-AC35-143C763646A2}" type="presOf" srcId="{A25E122C-50E0-4E99-8FB7-567A73ECC899}" destId="{48887988-16EE-49A2-B703-CEF55C8C48E8}" srcOrd="0" destOrd="0" presId="urn:microsoft.com/office/officeart/2005/8/layout/vList2"/>
    <dgm:cxn modelId="{795FA0C0-BCA3-41B3-9244-C844D5C2C73B}" srcId="{DC64A7EF-0CE0-478C-A0CB-21CEE78E3DED}" destId="{A25E122C-50E0-4E99-8FB7-567A73ECC899}" srcOrd="0" destOrd="0" parTransId="{16ABA7A3-ABAD-4829-8445-BD254550AAAC}" sibTransId="{09C7E5E4-98ED-4DAB-8D40-D91FCF47694B}"/>
    <dgm:cxn modelId="{8801D377-87A8-489E-BE9C-D95BCD281F78}" srcId="{FE19BA34-ED50-439F-99F3-5030E40FDF3D}" destId="{CE34014F-F0A8-48C9-9AFF-1CE110382226}" srcOrd="0" destOrd="0" parTransId="{8C618B63-D7FE-4EEB-AB09-5D31A7BD3F95}" sibTransId="{375FF18B-8683-4EAF-9DD5-080BC556F1B2}"/>
    <dgm:cxn modelId="{79155D4D-7657-4930-9693-0DBE02A97F0C}" srcId="{FE19BA34-ED50-439F-99F3-5030E40FDF3D}" destId="{DC64A7EF-0CE0-478C-A0CB-21CEE78E3DED}" srcOrd="1" destOrd="0" parTransId="{5D4E9F48-BF33-4861-8CA4-96CFCB902DF5}" sibTransId="{6EF59E73-5952-4912-9842-DF9124117272}"/>
    <dgm:cxn modelId="{D0233AAC-2113-4DA1-B293-0ABEDD8E89E1}" type="presOf" srcId="{DC64A7EF-0CE0-478C-A0CB-21CEE78E3DED}" destId="{887AA44B-01FC-430C-8BC1-2418D903C40E}" srcOrd="0" destOrd="0" presId="urn:microsoft.com/office/officeart/2005/8/layout/vList2"/>
    <dgm:cxn modelId="{D733214C-69E4-4700-A7B2-EF827C759F1F}" type="presOf" srcId="{FE19BA34-ED50-439F-99F3-5030E40FDF3D}" destId="{67E3304B-3836-4AA9-8DF2-6051852FDEFA}" srcOrd="0" destOrd="0" presId="urn:microsoft.com/office/officeart/2005/8/layout/vList2"/>
    <dgm:cxn modelId="{B29EC328-D9B5-446C-8073-666A9DCA54EF}" srcId="{CE34014F-F0A8-48C9-9AFF-1CE110382226}" destId="{A86DE2D8-D5E3-429C-860C-0ADD56E00B28}" srcOrd="0" destOrd="0" parTransId="{BF69B1EA-B0FF-44EF-8F61-7B52416F8FBD}" sibTransId="{24CB9D94-75A2-441B-A9FF-0E92BB64EEBD}"/>
    <dgm:cxn modelId="{B898D5F3-FCB4-448A-801E-B17895617B42}" type="presParOf" srcId="{67E3304B-3836-4AA9-8DF2-6051852FDEFA}" destId="{86EF6380-B25B-4EBD-907D-DF9D8A915013}" srcOrd="0" destOrd="0" presId="urn:microsoft.com/office/officeart/2005/8/layout/vList2"/>
    <dgm:cxn modelId="{0DA92AEB-8C7A-4F54-8CA7-185DA7B3BFBF}" type="presParOf" srcId="{67E3304B-3836-4AA9-8DF2-6051852FDEFA}" destId="{647A33FD-ECEA-4A6E-AB1A-D734CC1CA1FB}" srcOrd="1" destOrd="0" presId="urn:microsoft.com/office/officeart/2005/8/layout/vList2"/>
    <dgm:cxn modelId="{70971F8A-2088-432C-9038-56FE7239CB81}" type="presParOf" srcId="{67E3304B-3836-4AA9-8DF2-6051852FDEFA}" destId="{887AA44B-01FC-430C-8BC1-2418D903C40E}" srcOrd="2" destOrd="0" presId="urn:microsoft.com/office/officeart/2005/8/layout/vList2"/>
    <dgm:cxn modelId="{98D627B4-84D7-427E-B8ED-6AD44BB92155}" type="presParOf" srcId="{67E3304B-3836-4AA9-8DF2-6051852FDEFA}" destId="{48887988-16EE-49A2-B703-CEF55C8C48E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953AC6-C970-4E35-9B60-F5FBD26F8A46}" type="doc">
      <dgm:prSet loTypeId="urn:microsoft.com/office/officeart/2005/8/layout/arrow2" loCatId="process" qsTypeId="urn:microsoft.com/office/officeart/2005/8/quickstyle/simple4" qsCatId="simple" csTypeId="urn:microsoft.com/office/officeart/2005/8/colors/colorful2" csCatId="colorful" phldr="1"/>
      <dgm:spPr/>
    </dgm:pt>
    <dgm:pt modelId="{609B4A50-7A55-453E-AE17-3ABF8EA1A3A7}">
      <dgm:prSet phldrT="[Texto]" custT="1"/>
      <dgm:spPr/>
      <dgm:t>
        <a:bodyPr/>
        <a:lstStyle/>
        <a:p>
          <a:r>
            <a:rPr lang="pt-PT" sz="2400" dirty="0" smtClean="0">
              <a:latin typeface="Calibri" panose="020F0502020204030204" pitchFamily="34" charset="0"/>
            </a:rPr>
            <a:t>Eu</a:t>
          </a:r>
          <a:endParaRPr lang="pt-PT" sz="2400" dirty="0">
            <a:latin typeface="Calibri" panose="020F0502020204030204" pitchFamily="34" charset="0"/>
          </a:endParaRPr>
        </a:p>
      </dgm:t>
    </dgm:pt>
    <dgm:pt modelId="{1BE178A9-4975-4E94-86CB-F090DF8E37B0}" type="parTrans" cxnId="{3FFE7989-4E7E-42CB-BA14-D6AA1510158F}">
      <dgm:prSet/>
      <dgm:spPr/>
      <dgm:t>
        <a:bodyPr/>
        <a:lstStyle/>
        <a:p>
          <a:endParaRPr lang="pt-PT" sz="2400">
            <a:latin typeface="Calibri" panose="020F0502020204030204" pitchFamily="34" charset="0"/>
          </a:endParaRPr>
        </a:p>
      </dgm:t>
    </dgm:pt>
    <dgm:pt modelId="{716C1C52-A653-4DC4-AB36-A78FDBCB1ECB}" type="sibTrans" cxnId="{3FFE7989-4E7E-42CB-BA14-D6AA1510158F}">
      <dgm:prSet/>
      <dgm:spPr/>
      <dgm:t>
        <a:bodyPr/>
        <a:lstStyle/>
        <a:p>
          <a:endParaRPr lang="pt-PT" sz="2400">
            <a:latin typeface="Calibri" panose="020F0502020204030204" pitchFamily="34" charset="0"/>
          </a:endParaRPr>
        </a:p>
      </dgm:t>
    </dgm:pt>
    <dgm:pt modelId="{BFD965DD-45DA-4557-AE41-BF03AE252389}">
      <dgm:prSet phldrT="[Texto]" custT="1"/>
      <dgm:spPr/>
      <dgm:t>
        <a:bodyPr/>
        <a:lstStyle/>
        <a:p>
          <a:r>
            <a:rPr lang="pt-PT" sz="2400" dirty="0" smtClean="0">
              <a:latin typeface="Calibri" panose="020F0502020204030204" pitchFamily="34" charset="0"/>
            </a:rPr>
            <a:t>Trabalho em equipa</a:t>
          </a:r>
          <a:endParaRPr lang="pt-PT" sz="2400" dirty="0">
            <a:latin typeface="Calibri" panose="020F0502020204030204" pitchFamily="34" charset="0"/>
          </a:endParaRPr>
        </a:p>
      </dgm:t>
    </dgm:pt>
    <dgm:pt modelId="{524F70E9-05B1-4035-80ED-2AA96A3363B9}" type="parTrans" cxnId="{6F03CD59-23A1-4091-A494-B33F25342E70}">
      <dgm:prSet/>
      <dgm:spPr/>
      <dgm:t>
        <a:bodyPr/>
        <a:lstStyle/>
        <a:p>
          <a:endParaRPr lang="pt-PT" sz="2400">
            <a:latin typeface="Calibri" panose="020F0502020204030204" pitchFamily="34" charset="0"/>
          </a:endParaRPr>
        </a:p>
      </dgm:t>
    </dgm:pt>
    <dgm:pt modelId="{E13D9A71-3DA1-4340-B847-44861364A3E1}" type="sibTrans" cxnId="{6F03CD59-23A1-4091-A494-B33F25342E70}">
      <dgm:prSet/>
      <dgm:spPr/>
      <dgm:t>
        <a:bodyPr/>
        <a:lstStyle/>
        <a:p>
          <a:endParaRPr lang="pt-PT" sz="2400">
            <a:latin typeface="Calibri" panose="020F0502020204030204" pitchFamily="34" charset="0"/>
          </a:endParaRPr>
        </a:p>
      </dgm:t>
    </dgm:pt>
    <dgm:pt modelId="{13792639-3B82-4914-9E61-AE6D01934A83}">
      <dgm:prSet phldrT="[Texto]" custT="1"/>
      <dgm:spPr/>
      <dgm:t>
        <a:bodyPr/>
        <a:lstStyle/>
        <a:p>
          <a:r>
            <a:rPr lang="pt-PT" sz="2400" dirty="0" smtClean="0">
              <a:latin typeface="Calibri" panose="020F0502020204030204" pitchFamily="34" charset="0"/>
            </a:rPr>
            <a:t>Criação de um novo ambiente de trabalho</a:t>
          </a:r>
          <a:endParaRPr lang="pt-PT" sz="2400" dirty="0">
            <a:latin typeface="Calibri" panose="020F0502020204030204" pitchFamily="34" charset="0"/>
          </a:endParaRPr>
        </a:p>
      </dgm:t>
    </dgm:pt>
    <dgm:pt modelId="{EDE6F7D7-1D3A-4B33-9A0D-9CA3D3FED9FF}" type="parTrans" cxnId="{A3E62774-660C-4637-93A6-7D8417BE9AC7}">
      <dgm:prSet/>
      <dgm:spPr/>
      <dgm:t>
        <a:bodyPr/>
        <a:lstStyle/>
        <a:p>
          <a:endParaRPr lang="pt-PT" sz="2400">
            <a:latin typeface="Calibri" panose="020F0502020204030204" pitchFamily="34" charset="0"/>
          </a:endParaRPr>
        </a:p>
      </dgm:t>
    </dgm:pt>
    <dgm:pt modelId="{ADEC4B05-2D1D-4D12-992E-1622409A39F5}" type="sibTrans" cxnId="{A3E62774-660C-4637-93A6-7D8417BE9AC7}">
      <dgm:prSet/>
      <dgm:spPr/>
      <dgm:t>
        <a:bodyPr/>
        <a:lstStyle/>
        <a:p>
          <a:endParaRPr lang="pt-PT" sz="2400">
            <a:latin typeface="Calibri" panose="020F0502020204030204" pitchFamily="34" charset="0"/>
          </a:endParaRPr>
        </a:p>
      </dgm:t>
    </dgm:pt>
    <dgm:pt modelId="{36E579EF-D4E6-479C-BADF-B97C3D814A2E}" type="pres">
      <dgm:prSet presAssocID="{E8953AC6-C970-4E35-9B60-F5FBD26F8A46}" presName="arrowDiagram" presStyleCnt="0">
        <dgm:presLayoutVars>
          <dgm:chMax val="5"/>
          <dgm:dir/>
          <dgm:resizeHandles val="exact"/>
        </dgm:presLayoutVars>
      </dgm:prSet>
      <dgm:spPr/>
    </dgm:pt>
    <dgm:pt modelId="{85C2ABF8-5EF4-4AE2-9C59-1C3F16609DCF}" type="pres">
      <dgm:prSet presAssocID="{E8953AC6-C970-4E35-9B60-F5FBD26F8A46}" presName="arrow" presStyleLbl="bgShp" presStyleIdx="0" presStyleCnt="1"/>
      <dgm:spPr/>
    </dgm:pt>
    <dgm:pt modelId="{AEF7C1D8-15A8-45D3-A0A9-23EC04AC8A66}" type="pres">
      <dgm:prSet presAssocID="{E8953AC6-C970-4E35-9B60-F5FBD26F8A46}" presName="arrowDiagram3" presStyleCnt="0"/>
      <dgm:spPr/>
    </dgm:pt>
    <dgm:pt modelId="{CE89AF17-5E10-481D-A273-BA75C8300F8D}" type="pres">
      <dgm:prSet presAssocID="{609B4A50-7A55-453E-AE17-3ABF8EA1A3A7}" presName="bullet3a" presStyleLbl="node1" presStyleIdx="0" presStyleCnt="3"/>
      <dgm:spPr/>
    </dgm:pt>
    <dgm:pt modelId="{4B30275D-B096-4C08-BB75-3859BB3F1636}" type="pres">
      <dgm:prSet presAssocID="{609B4A50-7A55-453E-AE17-3ABF8EA1A3A7}" presName="textBox3a" presStyleLbl="revTx" presStyleIdx="0" presStyleCnt="3">
        <dgm:presLayoutVars>
          <dgm:bulletEnabled val="1"/>
        </dgm:presLayoutVars>
      </dgm:prSet>
      <dgm:spPr/>
      <dgm:t>
        <a:bodyPr/>
        <a:lstStyle/>
        <a:p>
          <a:endParaRPr lang="pt-PT"/>
        </a:p>
      </dgm:t>
    </dgm:pt>
    <dgm:pt modelId="{9E2BD749-B8BD-40B8-98E9-7C83E3839F4B}" type="pres">
      <dgm:prSet presAssocID="{BFD965DD-45DA-4557-AE41-BF03AE252389}" presName="bullet3b" presStyleLbl="node1" presStyleIdx="1" presStyleCnt="3"/>
      <dgm:spPr/>
    </dgm:pt>
    <dgm:pt modelId="{7803838A-0EBD-400E-B85F-F966D43A11F1}" type="pres">
      <dgm:prSet presAssocID="{BFD965DD-45DA-4557-AE41-BF03AE252389}" presName="textBox3b" presStyleLbl="revTx" presStyleIdx="1" presStyleCnt="3">
        <dgm:presLayoutVars>
          <dgm:bulletEnabled val="1"/>
        </dgm:presLayoutVars>
      </dgm:prSet>
      <dgm:spPr/>
      <dgm:t>
        <a:bodyPr/>
        <a:lstStyle/>
        <a:p>
          <a:endParaRPr lang="pt-PT"/>
        </a:p>
      </dgm:t>
    </dgm:pt>
    <dgm:pt modelId="{32359DF9-32AF-4465-B8A2-6843DD0B37D9}" type="pres">
      <dgm:prSet presAssocID="{13792639-3B82-4914-9E61-AE6D01934A83}" presName="bullet3c" presStyleLbl="node1" presStyleIdx="2" presStyleCnt="3"/>
      <dgm:spPr/>
    </dgm:pt>
    <dgm:pt modelId="{06EE7223-5309-420F-A6CB-262328E6D04F}" type="pres">
      <dgm:prSet presAssocID="{13792639-3B82-4914-9E61-AE6D01934A83}" presName="textBox3c" presStyleLbl="revTx" presStyleIdx="2" presStyleCnt="3">
        <dgm:presLayoutVars>
          <dgm:bulletEnabled val="1"/>
        </dgm:presLayoutVars>
      </dgm:prSet>
      <dgm:spPr/>
      <dgm:t>
        <a:bodyPr/>
        <a:lstStyle/>
        <a:p>
          <a:endParaRPr lang="pt-PT"/>
        </a:p>
      </dgm:t>
    </dgm:pt>
  </dgm:ptLst>
  <dgm:cxnLst>
    <dgm:cxn modelId="{5B086304-B96A-4A58-947D-318897C17C5A}" type="presOf" srcId="{13792639-3B82-4914-9E61-AE6D01934A83}" destId="{06EE7223-5309-420F-A6CB-262328E6D04F}" srcOrd="0" destOrd="0" presId="urn:microsoft.com/office/officeart/2005/8/layout/arrow2"/>
    <dgm:cxn modelId="{3FFE7989-4E7E-42CB-BA14-D6AA1510158F}" srcId="{E8953AC6-C970-4E35-9B60-F5FBD26F8A46}" destId="{609B4A50-7A55-453E-AE17-3ABF8EA1A3A7}" srcOrd="0" destOrd="0" parTransId="{1BE178A9-4975-4E94-86CB-F090DF8E37B0}" sibTransId="{716C1C52-A653-4DC4-AB36-A78FDBCB1ECB}"/>
    <dgm:cxn modelId="{6F03CD59-23A1-4091-A494-B33F25342E70}" srcId="{E8953AC6-C970-4E35-9B60-F5FBD26F8A46}" destId="{BFD965DD-45DA-4557-AE41-BF03AE252389}" srcOrd="1" destOrd="0" parTransId="{524F70E9-05B1-4035-80ED-2AA96A3363B9}" sibTransId="{E13D9A71-3DA1-4340-B847-44861364A3E1}"/>
    <dgm:cxn modelId="{EC8E0EF7-28A5-44DD-856B-2A24A302C8E6}" type="presOf" srcId="{E8953AC6-C970-4E35-9B60-F5FBD26F8A46}" destId="{36E579EF-D4E6-479C-BADF-B97C3D814A2E}" srcOrd="0" destOrd="0" presId="urn:microsoft.com/office/officeart/2005/8/layout/arrow2"/>
    <dgm:cxn modelId="{BFF71EAC-1841-451B-B34F-400A5DFB14D7}" type="presOf" srcId="{609B4A50-7A55-453E-AE17-3ABF8EA1A3A7}" destId="{4B30275D-B096-4C08-BB75-3859BB3F1636}" srcOrd="0" destOrd="0" presId="urn:microsoft.com/office/officeart/2005/8/layout/arrow2"/>
    <dgm:cxn modelId="{A3E62774-660C-4637-93A6-7D8417BE9AC7}" srcId="{E8953AC6-C970-4E35-9B60-F5FBD26F8A46}" destId="{13792639-3B82-4914-9E61-AE6D01934A83}" srcOrd="2" destOrd="0" parTransId="{EDE6F7D7-1D3A-4B33-9A0D-9CA3D3FED9FF}" sibTransId="{ADEC4B05-2D1D-4D12-992E-1622409A39F5}"/>
    <dgm:cxn modelId="{98994ACE-43DB-47BD-AFE4-FCB1E9C75781}" type="presOf" srcId="{BFD965DD-45DA-4557-AE41-BF03AE252389}" destId="{7803838A-0EBD-400E-B85F-F966D43A11F1}" srcOrd="0" destOrd="0" presId="urn:microsoft.com/office/officeart/2005/8/layout/arrow2"/>
    <dgm:cxn modelId="{BBEC5C86-B5DD-4DDB-BD5F-F1976B385607}" type="presParOf" srcId="{36E579EF-D4E6-479C-BADF-B97C3D814A2E}" destId="{85C2ABF8-5EF4-4AE2-9C59-1C3F16609DCF}" srcOrd="0" destOrd="0" presId="urn:microsoft.com/office/officeart/2005/8/layout/arrow2"/>
    <dgm:cxn modelId="{D82A719F-F4DD-46C5-A6AB-A6D762E58CAD}" type="presParOf" srcId="{36E579EF-D4E6-479C-BADF-B97C3D814A2E}" destId="{AEF7C1D8-15A8-45D3-A0A9-23EC04AC8A66}" srcOrd="1" destOrd="0" presId="urn:microsoft.com/office/officeart/2005/8/layout/arrow2"/>
    <dgm:cxn modelId="{B26C5853-8556-449D-B494-38B93ED656F9}" type="presParOf" srcId="{AEF7C1D8-15A8-45D3-A0A9-23EC04AC8A66}" destId="{CE89AF17-5E10-481D-A273-BA75C8300F8D}" srcOrd="0" destOrd="0" presId="urn:microsoft.com/office/officeart/2005/8/layout/arrow2"/>
    <dgm:cxn modelId="{3FD5093E-1DAE-4855-B1D3-71A60232DDF2}" type="presParOf" srcId="{AEF7C1D8-15A8-45D3-A0A9-23EC04AC8A66}" destId="{4B30275D-B096-4C08-BB75-3859BB3F1636}" srcOrd="1" destOrd="0" presId="urn:microsoft.com/office/officeart/2005/8/layout/arrow2"/>
    <dgm:cxn modelId="{DC74D014-E4D5-4867-A51A-F0CDA87126D5}" type="presParOf" srcId="{AEF7C1D8-15A8-45D3-A0A9-23EC04AC8A66}" destId="{9E2BD749-B8BD-40B8-98E9-7C83E3839F4B}" srcOrd="2" destOrd="0" presId="urn:microsoft.com/office/officeart/2005/8/layout/arrow2"/>
    <dgm:cxn modelId="{CB73140D-30DC-4120-8CA0-F2C59D6204F2}" type="presParOf" srcId="{AEF7C1D8-15A8-45D3-A0A9-23EC04AC8A66}" destId="{7803838A-0EBD-400E-B85F-F966D43A11F1}" srcOrd="3" destOrd="0" presId="urn:microsoft.com/office/officeart/2005/8/layout/arrow2"/>
    <dgm:cxn modelId="{BA1781CA-781D-4EFE-BFF1-D4C2B039EFEB}" type="presParOf" srcId="{AEF7C1D8-15A8-45D3-A0A9-23EC04AC8A66}" destId="{32359DF9-32AF-4465-B8A2-6843DD0B37D9}" srcOrd="4" destOrd="0" presId="urn:microsoft.com/office/officeart/2005/8/layout/arrow2"/>
    <dgm:cxn modelId="{BDF88BE9-01A0-41F9-9FCB-4F1169D23B51}" type="presParOf" srcId="{AEF7C1D8-15A8-45D3-A0A9-23EC04AC8A66}" destId="{06EE7223-5309-420F-A6CB-262328E6D04F}"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90E4D0-1C92-4601-98D5-6279F1C09861}"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pt-PT"/>
        </a:p>
      </dgm:t>
    </dgm:pt>
    <dgm:pt modelId="{736D95AC-EACE-459C-B105-80F9673518B5}">
      <dgm:prSet phldrT="[Texto]" custT="1"/>
      <dgm:spPr/>
      <dgm:t>
        <a:bodyPr/>
        <a:lstStyle/>
        <a:p>
          <a:r>
            <a:rPr lang="pt-PT" sz="2000" dirty="0" smtClean="0">
              <a:latin typeface="Calibri" panose="020F0502020204030204" pitchFamily="34" charset="0"/>
            </a:rPr>
            <a:t>Líder</a:t>
          </a:r>
          <a:endParaRPr lang="pt-PT" sz="2000" dirty="0">
            <a:latin typeface="Calibri" panose="020F0502020204030204" pitchFamily="34" charset="0"/>
          </a:endParaRPr>
        </a:p>
      </dgm:t>
    </dgm:pt>
    <dgm:pt modelId="{A0BF9FDF-29E0-4EF7-A244-A5324152CAD4}" type="parTrans" cxnId="{57B6065F-2D12-410B-92A6-4570D63E1157}">
      <dgm:prSet/>
      <dgm:spPr/>
      <dgm:t>
        <a:bodyPr/>
        <a:lstStyle/>
        <a:p>
          <a:endParaRPr lang="pt-PT" sz="2000" dirty="0">
            <a:latin typeface="Calibri" panose="020F0502020204030204" pitchFamily="34" charset="0"/>
          </a:endParaRPr>
        </a:p>
      </dgm:t>
    </dgm:pt>
    <dgm:pt modelId="{D439F74B-F4F0-4F19-AB51-3A5FDB7D0089}" type="sibTrans" cxnId="{57B6065F-2D12-410B-92A6-4570D63E1157}">
      <dgm:prSet/>
      <dgm:spPr/>
      <dgm:t>
        <a:bodyPr/>
        <a:lstStyle/>
        <a:p>
          <a:endParaRPr lang="pt-PT" sz="2000" dirty="0">
            <a:latin typeface="Calibri" panose="020F0502020204030204" pitchFamily="34" charset="0"/>
          </a:endParaRPr>
        </a:p>
      </dgm:t>
    </dgm:pt>
    <dgm:pt modelId="{3938AD3B-4EC0-434E-A659-BBF384D57623}">
      <dgm:prSet phldrT="[Texto]" custT="1"/>
      <dgm:spPr/>
      <dgm:t>
        <a:bodyPr/>
        <a:lstStyle/>
        <a:p>
          <a:r>
            <a:rPr lang="pt-PT" sz="2000" dirty="0" smtClean="0">
              <a:latin typeface="Calibri" panose="020F0502020204030204" pitchFamily="34" charset="0"/>
            </a:rPr>
            <a:t>Deve alargar a inteligência emocional das equipas e das organizações e encarar de frente a realidade.</a:t>
          </a:r>
          <a:endParaRPr lang="pt-PT" sz="2000" dirty="0">
            <a:latin typeface="Calibri" panose="020F0502020204030204" pitchFamily="34" charset="0"/>
          </a:endParaRPr>
        </a:p>
      </dgm:t>
    </dgm:pt>
    <dgm:pt modelId="{E3F6847C-0837-4A26-A97D-136C3B1EDCD4}" type="parTrans" cxnId="{0D1185B7-2439-4BA4-ABAF-9B07594E30E1}">
      <dgm:prSet/>
      <dgm:spPr/>
      <dgm:t>
        <a:bodyPr/>
        <a:lstStyle/>
        <a:p>
          <a:endParaRPr lang="pt-PT" sz="2000" dirty="0">
            <a:latin typeface="Calibri" panose="020F0502020204030204" pitchFamily="34" charset="0"/>
          </a:endParaRPr>
        </a:p>
      </dgm:t>
    </dgm:pt>
    <dgm:pt modelId="{6A42E62C-1E3D-472E-9F30-370106139AC9}" type="sibTrans" cxnId="{0D1185B7-2439-4BA4-ABAF-9B07594E30E1}">
      <dgm:prSet/>
      <dgm:spPr/>
      <dgm:t>
        <a:bodyPr/>
        <a:lstStyle/>
        <a:p>
          <a:endParaRPr lang="pt-PT" sz="2000" dirty="0">
            <a:latin typeface="Calibri" panose="020F0502020204030204" pitchFamily="34" charset="0"/>
          </a:endParaRPr>
        </a:p>
      </dgm:t>
    </dgm:pt>
    <dgm:pt modelId="{3C4DA025-8783-4D96-AAA2-2647180D84F9}">
      <dgm:prSet phldrT="[Texto]" custT="1"/>
      <dgm:spPr/>
      <dgm:t>
        <a:bodyPr/>
        <a:lstStyle/>
        <a:p>
          <a:r>
            <a:rPr lang="pt-PT" sz="2000" dirty="0" smtClean="0">
              <a:latin typeface="Calibri" panose="020F0502020204030204" pitchFamily="34" charset="0"/>
            </a:rPr>
            <a:t>Conhecer</a:t>
          </a:r>
          <a:endParaRPr lang="pt-PT" sz="2000" dirty="0">
            <a:latin typeface="Calibri" panose="020F0502020204030204" pitchFamily="34" charset="0"/>
          </a:endParaRPr>
        </a:p>
      </dgm:t>
    </dgm:pt>
    <dgm:pt modelId="{1A9B3010-7407-4545-B1C9-9A330D5A84FB}" type="parTrans" cxnId="{4CFB4DA2-08CF-4E89-A633-FA4A893FE171}">
      <dgm:prSet/>
      <dgm:spPr/>
      <dgm:t>
        <a:bodyPr/>
        <a:lstStyle/>
        <a:p>
          <a:endParaRPr lang="pt-PT" sz="2000" dirty="0">
            <a:latin typeface="Calibri" panose="020F0502020204030204" pitchFamily="34" charset="0"/>
          </a:endParaRPr>
        </a:p>
      </dgm:t>
    </dgm:pt>
    <dgm:pt modelId="{36FAD1F7-32F6-4201-8956-5E520A469410}" type="sibTrans" cxnId="{4CFB4DA2-08CF-4E89-A633-FA4A893FE171}">
      <dgm:prSet/>
      <dgm:spPr/>
      <dgm:t>
        <a:bodyPr/>
        <a:lstStyle/>
        <a:p>
          <a:endParaRPr lang="pt-PT" sz="2000" dirty="0">
            <a:latin typeface="Calibri" panose="020F0502020204030204" pitchFamily="34" charset="0"/>
          </a:endParaRPr>
        </a:p>
      </dgm:t>
    </dgm:pt>
    <dgm:pt modelId="{F8C6904C-FB62-4E99-A8DD-A5A75A54340C}">
      <dgm:prSet phldrT="[Texto]" custT="1"/>
      <dgm:spPr/>
      <dgm:t>
        <a:bodyPr/>
        <a:lstStyle/>
        <a:p>
          <a:r>
            <a:rPr lang="pt-PT" sz="2000" dirty="0" smtClean="0">
              <a:latin typeface="Calibri" panose="020F0502020204030204" pitchFamily="34" charset="0"/>
            </a:rPr>
            <a:t>A realidade emocional, as normas dos grupos e a cultura da organização.</a:t>
          </a:r>
          <a:endParaRPr lang="pt-PT" sz="2000" dirty="0">
            <a:latin typeface="Calibri" panose="020F0502020204030204" pitchFamily="34" charset="0"/>
          </a:endParaRPr>
        </a:p>
      </dgm:t>
    </dgm:pt>
    <dgm:pt modelId="{DB9B3542-79A9-479A-99E2-9FB3EC8757B8}" type="parTrans" cxnId="{4C50E802-841C-4116-9441-1325DDA79FF5}">
      <dgm:prSet/>
      <dgm:spPr/>
      <dgm:t>
        <a:bodyPr/>
        <a:lstStyle/>
        <a:p>
          <a:endParaRPr lang="pt-PT" sz="2000" dirty="0">
            <a:latin typeface="Calibri" panose="020F0502020204030204" pitchFamily="34" charset="0"/>
          </a:endParaRPr>
        </a:p>
      </dgm:t>
    </dgm:pt>
    <dgm:pt modelId="{134C6943-AFF1-4EC1-8AF3-CDBF318E8DBE}" type="sibTrans" cxnId="{4C50E802-841C-4116-9441-1325DDA79FF5}">
      <dgm:prSet/>
      <dgm:spPr/>
      <dgm:t>
        <a:bodyPr/>
        <a:lstStyle/>
        <a:p>
          <a:endParaRPr lang="pt-PT" sz="2000" dirty="0">
            <a:latin typeface="Calibri" panose="020F0502020204030204" pitchFamily="34" charset="0"/>
          </a:endParaRPr>
        </a:p>
      </dgm:t>
    </dgm:pt>
    <dgm:pt modelId="{7DB5E0A6-763C-465F-A631-6B8012CA602B}">
      <dgm:prSet phldrT="[Texto]" custT="1"/>
      <dgm:spPr/>
      <dgm:t>
        <a:bodyPr/>
        <a:lstStyle/>
        <a:p>
          <a:r>
            <a:rPr lang="pt-PT" sz="1600" dirty="0" smtClean="0">
              <a:latin typeface="Calibri" panose="020F0502020204030204" pitchFamily="34" charset="0"/>
            </a:rPr>
            <a:t>Desenvolver</a:t>
          </a:r>
          <a:endParaRPr lang="pt-PT" sz="1600" dirty="0">
            <a:latin typeface="Calibri" panose="020F0502020204030204" pitchFamily="34" charset="0"/>
          </a:endParaRPr>
        </a:p>
      </dgm:t>
    </dgm:pt>
    <dgm:pt modelId="{159DC244-2B63-4CBB-824F-215E309C4667}" type="parTrans" cxnId="{2D5419B1-B970-4C99-AE9F-1F3D40A74069}">
      <dgm:prSet/>
      <dgm:spPr/>
      <dgm:t>
        <a:bodyPr/>
        <a:lstStyle/>
        <a:p>
          <a:endParaRPr lang="pt-PT" sz="2000" dirty="0">
            <a:latin typeface="Calibri" panose="020F0502020204030204" pitchFamily="34" charset="0"/>
          </a:endParaRPr>
        </a:p>
      </dgm:t>
    </dgm:pt>
    <dgm:pt modelId="{7BC7158F-D6FD-450B-8A05-23344BEFADAC}" type="sibTrans" cxnId="{2D5419B1-B970-4C99-AE9F-1F3D40A74069}">
      <dgm:prSet/>
      <dgm:spPr/>
      <dgm:t>
        <a:bodyPr/>
        <a:lstStyle/>
        <a:p>
          <a:endParaRPr lang="pt-PT" sz="2000" dirty="0">
            <a:latin typeface="Calibri" panose="020F0502020204030204" pitchFamily="34" charset="0"/>
          </a:endParaRPr>
        </a:p>
      </dgm:t>
    </dgm:pt>
    <dgm:pt modelId="{3718F448-3990-4083-B999-3BCC6F282467}">
      <dgm:prSet phldrT="[Texto]" custT="1"/>
      <dgm:spPr/>
      <dgm:t>
        <a:bodyPr/>
        <a:lstStyle/>
        <a:p>
          <a:r>
            <a:rPr lang="pt-PT" sz="2000" dirty="0" smtClean="0">
              <a:latin typeface="Calibri" panose="020F0502020204030204" pitchFamily="34" charset="0"/>
            </a:rPr>
            <a:t>Visão ideal para o grupo (sintonizado com cada visão individual).</a:t>
          </a:r>
          <a:endParaRPr lang="pt-PT" sz="2000" dirty="0">
            <a:latin typeface="Calibri" panose="020F0502020204030204" pitchFamily="34" charset="0"/>
          </a:endParaRPr>
        </a:p>
      </dgm:t>
    </dgm:pt>
    <dgm:pt modelId="{D61658C5-253A-4678-9D2D-4FE53F7AEFF4}" type="parTrans" cxnId="{BC9A9F2A-7589-4484-8DA5-0CFDE7A9B819}">
      <dgm:prSet/>
      <dgm:spPr/>
      <dgm:t>
        <a:bodyPr/>
        <a:lstStyle/>
        <a:p>
          <a:endParaRPr lang="pt-PT" sz="2000" dirty="0">
            <a:latin typeface="Calibri" panose="020F0502020204030204" pitchFamily="34" charset="0"/>
          </a:endParaRPr>
        </a:p>
      </dgm:t>
    </dgm:pt>
    <dgm:pt modelId="{4E694F32-F998-4D2E-9E12-5836FFE87F4B}" type="sibTrans" cxnId="{BC9A9F2A-7589-4484-8DA5-0CFDE7A9B819}">
      <dgm:prSet/>
      <dgm:spPr/>
      <dgm:t>
        <a:bodyPr/>
        <a:lstStyle/>
        <a:p>
          <a:endParaRPr lang="pt-PT" sz="2000" dirty="0">
            <a:latin typeface="Calibri" panose="020F0502020204030204" pitchFamily="34" charset="0"/>
          </a:endParaRPr>
        </a:p>
      </dgm:t>
    </dgm:pt>
    <dgm:pt modelId="{DAB757F3-D382-450E-B02B-D63101A4813E}">
      <dgm:prSet phldrT="[Texto]" custT="1"/>
      <dgm:spPr/>
      <dgm:t>
        <a:bodyPr/>
        <a:lstStyle/>
        <a:p>
          <a:r>
            <a:rPr lang="pt-PT" sz="2000" dirty="0" smtClean="0">
              <a:latin typeface="Calibri" panose="020F0502020204030204" pitchFamily="34" charset="0"/>
            </a:rPr>
            <a:t>Plano para alinhar o presente com a visão que se tem do futuro.</a:t>
          </a:r>
          <a:endParaRPr lang="pt-PT" sz="2000" dirty="0">
            <a:latin typeface="Calibri" panose="020F0502020204030204" pitchFamily="34" charset="0"/>
          </a:endParaRPr>
        </a:p>
      </dgm:t>
    </dgm:pt>
    <dgm:pt modelId="{F575A6B3-AF81-4DAE-82BE-2215AA2762C4}" type="parTrans" cxnId="{812EEC15-A9C3-4A37-92CB-B749E838BAE1}">
      <dgm:prSet/>
      <dgm:spPr/>
      <dgm:t>
        <a:bodyPr/>
        <a:lstStyle/>
        <a:p>
          <a:endParaRPr lang="pt-PT" sz="2000" dirty="0">
            <a:latin typeface="Calibri" panose="020F0502020204030204" pitchFamily="34" charset="0"/>
          </a:endParaRPr>
        </a:p>
      </dgm:t>
    </dgm:pt>
    <dgm:pt modelId="{90F291FF-1C74-4A96-AD46-B34E54AB2BE9}" type="sibTrans" cxnId="{812EEC15-A9C3-4A37-92CB-B749E838BAE1}">
      <dgm:prSet/>
      <dgm:spPr/>
      <dgm:t>
        <a:bodyPr/>
        <a:lstStyle/>
        <a:p>
          <a:endParaRPr lang="pt-PT" sz="2000" dirty="0">
            <a:latin typeface="Calibri" panose="020F0502020204030204" pitchFamily="34" charset="0"/>
          </a:endParaRPr>
        </a:p>
      </dgm:t>
    </dgm:pt>
    <dgm:pt modelId="{5627B4F0-AF5F-4CC9-9D68-3EB39C42F5FE}" type="pres">
      <dgm:prSet presAssocID="{E090E4D0-1C92-4601-98D5-6279F1C09861}" presName="linearFlow" presStyleCnt="0">
        <dgm:presLayoutVars>
          <dgm:dir/>
          <dgm:animLvl val="lvl"/>
          <dgm:resizeHandles val="exact"/>
        </dgm:presLayoutVars>
      </dgm:prSet>
      <dgm:spPr/>
      <dgm:t>
        <a:bodyPr/>
        <a:lstStyle/>
        <a:p>
          <a:endParaRPr lang="pt-PT"/>
        </a:p>
      </dgm:t>
    </dgm:pt>
    <dgm:pt modelId="{B3841283-8524-47CB-AB3C-46FC76FCC84F}" type="pres">
      <dgm:prSet presAssocID="{736D95AC-EACE-459C-B105-80F9673518B5}" presName="composite" presStyleCnt="0"/>
      <dgm:spPr/>
      <dgm:t>
        <a:bodyPr/>
        <a:lstStyle/>
        <a:p>
          <a:endParaRPr lang="pt-PT"/>
        </a:p>
      </dgm:t>
    </dgm:pt>
    <dgm:pt modelId="{A6F16ABF-BFD0-4160-89EE-2ABE47754F1D}" type="pres">
      <dgm:prSet presAssocID="{736D95AC-EACE-459C-B105-80F9673518B5}" presName="parentText" presStyleLbl="alignNode1" presStyleIdx="0" presStyleCnt="3">
        <dgm:presLayoutVars>
          <dgm:chMax val="1"/>
          <dgm:bulletEnabled val="1"/>
        </dgm:presLayoutVars>
      </dgm:prSet>
      <dgm:spPr/>
      <dgm:t>
        <a:bodyPr/>
        <a:lstStyle/>
        <a:p>
          <a:endParaRPr lang="pt-PT"/>
        </a:p>
      </dgm:t>
    </dgm:pt>
    <dgm:pt modelId="{E539A9B4-022E-40C4-A7FB-9E17CAC8CB25}" type="pres">
      <dgm:prSet presAssocID="{736D95AC-EACE-459C-B105-80F9673518B5}" presName="descendantText" presStyleLbl="alignAcc1" presStyleIdx="0" presStyleCnt="3">
        <dgm:presLayoutVars>
          <dgm:bulletEnabled val="1"/>
        </dgm:presLayoutVars>
      </dgm:prSet>
      <dgm:spPr/>
      <dgm:t>
        <a:bodyPr/>
        <a:lstStyle/>
        <a:p>
          <a:endParaRPr lang="pt-PT"/>
        </a:p>
      </dgm:t>
    </dgm:pt>
    <dgm:pt modelId="{5BC499F6-A9F3-4175-9F5A-7633A93CCF5D}" type="pres">
      <dgm:prSet presAssocID="{D439F74B-F4F0-4F19-AB51-3A5FDB7D0089}" presName="sp" presStyleCnt="0"/>
      <dgm:spPr/>
      <dgm:t>
        <a:bodyPr/>
        <a:lstStyle/>
        <a:p>
          <a:endParaRPr lang="pt-PT"/>
        </a:p>
      </dgm:t>
    </dgm:pt>
    <dgm:pt modelId="{A6136CFC-9B43-4CF8-A68E-5903D37F84E8}" type="pres">
      <dgm:prSet presAssocID="{3C4DA025-8783-4D96-AAA2-2647180D84F9}" presName="composite" presStyleCnt="0"/>
      <dgm:spPr/>
      <dgm:t>
        <a:bodyPr/>
        <a:lstStyle/>
        <a:p>
          <a:endParaRPr lang="pt-PT"/>
        </a:p>
      </dgm:t>
    </dgm:pt>
    <dgm:pt modelId="{37EBF352-38ED-4C39-8F1B-E1C3BA81DB79}" type="pres">
      <dgm:prSet presAssocID="{3C4DA025-8783-4D96-AAA2-2647180D84F9}" presName="parentText" presStyleLbl="alignNode1" presStyleIdx="1" presStyleCnt="3">
        <dgm:presLayoutVars>
          <dgm:chMax val="1"/>
          <dgm:bulletEnabled val="1"/>
        </dgm:presLayoutVars>
      </dgm:prSet>
      <dgm:spPr/>
      <dgm:t>
        <a:bodyPr/>
        <a:lstStyle/>
        <a:p>
          <a:endParaRPr lang="pt-PT"/>
        </a:p>
      </dgm:t>
    </dgm:pt>
    <dgm:pt modelId="{2C99FA94-4E37-4EA2-96F1-EA2AB9D8EB74}" type="pres">
      <dgm:prSet presAssocID="{3C4DA025-8783-4D96-AAA2-2647180D84F9}" presName="descendantText" presStyleLbl="alignAcc1" presStyleIdx="1" presStyleCnt="3">
        <dgm:presLayoutVars>
          <dgm:bulletEnabled val="1"/>
        </dgm:presLayoutVars>
      </dgm:prSet>
      <dgm:spPr/>
      <dgm:t>
        <a:bodyPr/>
        <a:lstStyle/>
        <a:p>
          <a:endParaRPr lang="pt-PT"/>
        </a:p>
      </dgm:t>
    </dgm:pt>
    <dgm:pt modelId="{E9F0251F-FC28-48B6-8626-06A380C74078}" type="pres">
      <dgm:prSet presAssocID="{36FAD1F7-32F6-4201-8956-5E520A469410}" presName="sp" presStyleCnt="0"/>
      <dgm:spPr/>
      <dgm:t>
        <a:bodyPr/>
        <a:lstStyle/>
        <a:p>
          <a:endParaRPr lang="pt-PT"/>
        </a:p>
      </dgm:t>
    </dgm:pt>
    <dgm:pt modelId="{8EC25E21-A7D7-4C62-A0E7-DD1AB1816B81}" type="pres">
      <dgm:prSet presAssocID="{7DB5E0A6-763C-465F-A631-6B8012CA602B}" presName="composite" presStyleCnt="0"/>
      <dgm:spPr/>
      <dgm:t>
        <a:bodyPr/>
        <a:lstStyle/>
        <a:p>
          <a:endParaRPr lang="pt-PT"/>
        </a:p>
      </dgm:t>
    </dgm:pt>
    <dgm:pt modelId="{1129EE1D-E547-4748-B0D6-63949802245A}" type="pres">
      <dgm:prSet presAssocID="{7DB5E0A6-763C-465F-A631-6B8012CA602B}" presName="parentText" presStyleLbl="alignNode1" presStyleIdx="2" presStyleCnt="3">
        <dgm:presLayoutVars>
          <dgm:chMax val="1"/>
          <dgm:bulletEnabled val="1"/>
        </dgm:presLayoutVars>
      </dgm:prSet>
      <dgm:spPr/>
      <dgm:t>
        <a:bodyPr/>
        <a:lstStyle/>
        <a:p>
          <a:endParaRPr lang="pt-PT"/>
        </a:p>
      </dgm:t>
    </dgm:pt>
    <dgm:pt modelId="{36A2248C-1AF8-4F07-BDCF-A1FC798FECD7}" type="pres">
      <dgm:prSet presAssocID="{7DB5E0A6-763C-465F-A631-6B8012CA602B}" presName="descendantText" presStyleLbl="alignAcc1" presStyleIdx="2" presStyleCnt="3">
        <dgm:presLayoutVars>
          <dgm:bulletEnabled val="1"/>
        </dgm:presLayoutVars>
      </dgm:prSet>
      <dgm:spPr/>
      <dgm:t>
        <a:bodyPr/>
        <a:lstStyle/>
        <a:p>
          <a:endParaRPr lang="pt-PT"/>
        </a:p>
      </dgm:t>
    </dgm:pt>
  </dgm:ptLst>
  <dgm:cxnLst>
    <dgm:cxn modelId="{FE7A62B6-BCF3-468D-B9F0-58D3F24A6C9D}" type="presOf" srcId="{3938AD3B-4EC0-434E-A659-BBF384D57623}" destId="{E539A9B4-022E-40C4-A7FB-9E17CAC8CB25}" srcOrd="0" destOrd="0" presId="urn:microsoft.com/office/officeart/2005/8/layout/chevron2"/>
    <dgm:cxn modelId="{26BB9CD4-DFA3-493E-98A3-E70D196B9FE1}" type="presOf" srcId="{E090E4D0-1C92-4601-98D5-6279F1C09861}" destId="{5627B4F0-AF5F-4CC9-9D68-3EB39C42F5FE}" srcOrd="0" destOrd="0" presId="urn:microsoft.com/office/officeart/2005/8/layout/chevron2"/>
    <dgm:cxn modelId="{055D03BE-35E7-4A86-B1BC-B2F1F696256C}" type="presOf" srcId="{736D95AC-EACE-459C-B105-80F9673518B5}" destId="{A6F16ABF-BFD0-4160-89EE-2ABE47754F1D}" srcOrd="0" destOrd="0" presId="urn:microsoft.com/office/officeart/2005/8/layout/chevron2"/>
    <dgm:cxn modelId="{7CB9B44B-834F-476A-AA91-D0B11211CC76}" type="presOf" srcId="{7DB5E0A6-763C-465F-A631-6B8012CA602B}" destId="{1129EE1D-E547-4748-B0D6-63949802245A}" srcOrd="0" destOrd="0" presId="urn:microsoft.com/office/officeart/2005/8/layout/chevron2"/>
    <dgm:cxn modelId="{4C50E802-841C-4116-9441-1325DDA79FF5}" srcId="{3C4DA025-8783-4D96-AAA2-2647180D84F9}" destId="{F8C6904C-FB62-4E99-A8DD-A5A75A54340C}" srcOrd="0" destOrd="0" parTransId="{DB9B3542-79A9-479A-99E2-9FB3EC8757B8}" sibTransId="{134C6943-AFF1-4EC1-8AF3-CDBF318E8DBE}"/>
    <dgm:cxn modelId="{0D1185B7-2439-4BA4-ABAF-9B07594E30E1}" srcId="{736D95AC-EACE-459C-B105-80F9673518B5}" destId="{3938AD3B-4EC0-434E-A659-BBF384D57623}" srcOrd="0" destOrd="0" parTransId="{E3F6847C-0837-4A26-A97D-136C3B1EDCD4}" sibTransId="{6A42E62C-1E3D-472E-9F30-370106139AC9}"/>
    <dgm:cxn modelId="{43203BF2-6012-4B0B-8ADE-D9F42ED66DB2}" type="presOf" srcId="{3718F448-3990-4083-B999-3BCC6F282467}" destId="{36A2248C-1AF8-4F07-BDCF-A1FC798FECD7}" srcOrd="0" destOrd="0" presId="urn:microsoft.com/office/officeart/2005/8/layout/chevron2"/>
    <dgm:cxn modelId="{4CFB4DA2-08CF-4E89-A633-FA4A893FE171}" srcId="{E090E4D0-1C92-4601-98D5-6279F1C09861}" destId="{3C4DA025-8783-4D96-AAA2-2647180D84F9}" srcOrd="1" destOrd="0" parTransId="{1A9B3010-7407-4545-B1C9-9A330D5A84FB}" sibTransId="{36FAD1F7-32F6-4201-8956-5E520A469410}"/>
    <dgm:cxn modelId="{812EEC15-A9C3-4A37-92CB-B749E838BAE1}" srcId="{7DB5E0A6-763C-465F-A631-6B8012CA602B}" destId="{DAB757F3-D382-450E-B02B-D63101A4813E}" srcOrd="1" destOrd="0" parTransId="{F575A6B3-AF81-4DAE-82BE-2215AA2762C4}" sibTransId="{90F291FF-1C74-4A96-AD46-B34E54AB2BE9}"/>
    <dgm:cxn modelId="{57B6065F-2D12-410B-92A6-4570D63E1157}" srcId="{E090E4D0-1C92-4601-98D5-6279F1C09861}" destId="{736D95AC-EACE-459C-B105-80F9673518B5}" srcOrd="0" destOrd="0" parTransId="{A0BF9FDF-29E0-4EF7-A244-A5324152CAD4}" sibTransId="{D439F74B-F4F0-4F19-AB51-3A5FDB7D0089}"/>
    <dgm:cxn modelId="{441E8594-6549-44C2-90E9-3EE91593B598}" type="presOf" srcId="{F8C6904C-FB62-4E99-A8DD-A5A75A54340C}" destId="{2C99FA94-4E37-4EA2-96F1-EA2AB9D8EB74}" srcOrd="0" destOrd="0" presId="urn:microsoft.com/office/officeart/2005/8/layout/chevron2"/>
    <dgm:cxn modelId="{BC9A9F2A-7589-4484-8DA5-0CFDE7A9B819}" srcId="{7DB5E0A6-763C-465F-A631-6B8012CA602B}" destId="{3718F448-3990-4083-B999-3BCC6F282467}" srcOrd="0" destOrd="0" parTransId="{D61658C5-253A-4678-9D2D-4FE53F7AEFF4}" sibTransId="{4E694F32-F998-4D2E-9E12-5836FFE87F4B}"/>
    <dgm:cxn modelId="{2D5419B1-B970-4C99-AE9F-1F3D40A74069}" srcId="{E090E4D0-1C92-4601-98D5-6279F1C09861}" destId="{7DB5E0A6-763C-465F-A631-6B8012CA602B}" srcOrd="2" destOrd="0" parTransId="{159DC244-2B63-4CBB-824F-215E309C4667}" sibTransId="{7BC7158F-D6FD-450B-8A05-23344BEFADAC}"/>
    <dgm:cxn modelId="{E729DA69-48A9-43DF-BCBF-4321500C1441}" type="presOf" srcId="{3C4DA025-8783-4D96-AAA2-2647180D84F9}" destId="{37EBF352-38ED-4C39-8F1B-E1C3BA81DB79}" srcOrd="0" destOrd="0" presId="urn:microsoft.com/office/officeart/2005/8/layout/chevron2"/>
    <dgm:cxn modelId="{23BCE38A-800D-4162-8122-77251078D7DF}" type="presOf" srcId="{DAB757F3-D382-450E-B02B-D63101A4813E}" destId="{36A2248C-1AF8-4F07-BDCF-A1FC798FECD7}" srcOrd="0" destOrd="1" presId="urn:microsoft.com/office/officeart/2005/8/layout/chevron2"/>
    <dgm:cxn modelId="{A3CC0B20-9F94-43CD-833C-FC57CC71F807}" type="presParOf" srcId="{5627B4F0-AF5F-4CC9-9D68-3EB39C42F5FE}" destId="{B3841283-8524-47CB-AB3C-46FC76FCC84F}" srcOrd="0" destOrd="0" presId="urn:microsoft.com/office/officeart/2005/8/layout/chevron2"/>
    <dgm:cxn modelId="{E3632298-2008-4DF6-9C8C-2A15766CD3ED}" type="presParOf" srcId="{B3841283-8524-47CB-AB3C-46FC76FCC84F}" destId="{A6F16ABF-BFD0-4160-89EE-2ABE47754F1D}" srcOrd="0" destOrd="0" presId="urn:microsoft.com/office/officeart/2005/8/layout/chevron2"/>
    <dgm:cxn modelId="{7516289C-30D3-496F-B63F-5C093C4189AA}" type="presParOf" srcId="{B3841283-8524-47CB-AB3C-46FC76FCC84F}" destId="{E539A9B4-022E-40C4-A7FB-9E17CAC8CB25}" srcOrd="1" destOrd="0" presId="urn:microsoft.com/office/officeart/2005/8/layout/chevron2"/>
    <dgm:cxn modelId="{29F9C4F6-C42F-4922-8F13-DEACC61912B7}" type="presParOf" srcId="{5627B4F0-AF5F-4CC9-9D68-3EB39C42F5FE}" destId="{5BC499F6-A9F3-4175-9F5A-7633A93CCF5D}" srcOrd="1" destOrd="0" presId="urn:microsoft.com/office/officeart/2005/8/layout/chevron2"/>
    <dgm:cxn modelId="{207632BE-CA9A-42E7-87D7-F8EBB10D4D00}" type="presParOf" srcId="{5627B4F0-AF5F-4CC9-9D68-3EB39C42F5FE}" destId="{A6136CFC-9B43-4CF8-A68E-5903D37F84E8}" srcOrd="2" destOrd="0" presId="urn:microsoft.com/office/officeart/2005/8/layout/chevron2"/>
    <dgm:cxn modelId="{D36C9DBA-6E9F-4C3B-A428-2AD6D07AA976}" type="presParOf" srcId="{A6136CFC-9B43-4CF8-A68E-5903D37F84E8}" destId="{37EBF352-38ED-4C39-8F1B-E1C3BA81DB79}" srcOrd="0" destOrd="0" presId="urn:microsoft.com/office/officeart/2005/8/layout/chevron2"/>
    <dgm:cxn modelId="{9E33D640-33D9-4C40-9D26-43E57AFA79DF}" type="presParOf" srcId="{A6136CFC-9B43-4CF8-A68E-5903D37F84E8}" destId="{2C99FA94-4E37-4EA2-96F1-EA2AB9D8EB74}" srcOrd="1" destOrd="0" presId="urn:microsoft.com/office/officeart/2005/8/layout/chevron2"/>
    <dgm:cxn modelId="{64BFA48B-3FD1-4C53-96B7-9F26DAEDC2DF}" type="presParOf" srcId="{5627B4F0-AF5F-4CC9-9D68-3EB39C42F5FE}" destId="{E9F0251F-FC28-48B6-8626-06A380C74078}" srcOrd="3" destOrd="0" presId="urn:microsoft.com/office/officeart/2005/8/layout/chevron2"/>
    <dgm:cxn modelId="{C10C53EA-E051-4C9F-8DC1-9C3EBCFBC858}" type="presParOf" srcId="{5627B4F0-AF5F-4CC9-9D68-3EB39C42F5FE}" destId="{8EC25E21-A7D7-4C62-A0E7-DD1AB1816B81}" srcOrd="4" destOrd="0" presId="urn:microsoft.com/office/officeart/2005/8/layout/chevron2"/>
    <dgm:cxn modelId="{93E9A40B-EF97-45D1-AEC8-6F7A17BF33CB}" type="presParOf" srcId="{8EC25E21-A7D7-4C62-A0E7-DD1AB1816B81}" destId="{1129EE1D-E547-4748-B0D6-63949802245A}" srcOrd="0" destOrd="0" presId="urn:microsoft.com/office/officeart/2005/8/layout/chevron2"/>
    <dgm:cxn modelId="{1633D681-1C8E-42B6-BC72-FED0EAC98D5A}" type="presParOf" srcId="{8EC25E21-A7D7-4C62-A0E7-DD1AB1816B81}" destId="{36A2248C-1AF8-4F07-BDCF-A1FC798FECD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8D104D-BF1A-49BD-82F5-F67AC528C1AC}" type="doc">
      <dgm:prSet loTypeId="urn:microsoft.com/office/officeart/2005/8/layout/hProcess7#2" loCatId="process" qsTypeId="urn:microsoft.com/office/officeart/2005/8/quickstyle/simple4" qsCatId="simple" csTypeId="urn:microsoft.com/office/officeart/2005/8/colors/accent3_3" csCatId="accent3" phldr="1"/>
      <dgm:spPr/>
      <dgm:t>
        <a:bodyPr/>
        <a:lstStyle/>
        <a:p>
          <a:endParaRPr lang="pt-PT"/>
        </a:p>
      </dgm:t>
    </dgm:pt>
    <dgm:pt modelId="{65F77951-A32D-4C28-9351-78C355DA2919}">
      <dgm:prSet phldrT="[Texto]" custT="1"/>
      <dgm:spPr/>
      <dgm:t>
        <a:bodyPr/>
        <a:lstStyle/>
        <a:p>
          <a:pPr algn="ctr"/>
          <a:r>
            <a:rPr lang="pt-PT" sz="2000" b="1" dirty="0" smtClean="0">
              <a:latin typeface="Calibri" panose="020F0502020204030204" pitchFamily="34" charset="0"/>
            </a:rPr>
            <a:t>Inteligência Emocional</a:t>
          </a:r>
          <a:endParaRPr lang="pt-PT" sz="2000" b="1" dirty="0">
            <a:latin typeface="Calibri" panose="020F0502020204030204" pitchFamily="34" charset="0"/>
          </a:endParaRPr>
        </a:p>
      </dgm:t>
    </dgm:pt>
    <dgm:pt modelId="{BB1B9C91-AB16-488F-83BC-11A51D0CA279}" type="parTrans" cxnId="{CBF1D3DB-45CE-44D9-B317-292C93C57B0E}">
      <dgm:prSet/>
      <dgm:spPr/>
      <dgm:t>
        <a:bodyPr/>
        <a:lstStyle/>
        <a:p>
          <a:pPr algn="ctr"/>
          <a:endParaRPr lang="pt-PT" sz="2000">
            <a:latin typeface="Calibri" panose="020F0502020204030204" pitchFamily="34" charset="0"/>
          </a:endParaRPr>
        </a:p>
      </dgm:t>
    </dgm:pt>
    <dgm:pt modelId="{39B87073-6403-4C8A-B01D-70B4B817B473}" type="sibTrans" cxnId="{CBF1D3DB-45CE-44D9-B317-292C93C57B0E}">
      <dgm:prSet/>
      <dgm:spPr/>
      <dgm:t>
        <a:bodyPr/>
        <a:lstStyle/>
        <a:p>
          <a:pPr algn="ctr"/>
          <a:endParaRPr lang="pt-PT" sz="2000">
            <a:latin typeface="Calibri" panose="020F0502020204030204" pitchFamily="34" charset="0"/>
          </a:endParaRPr>
        </a:p>
      </dgm:t>
    </dgm:pt>
    <dgm:pt modelId="{F4EC9F20-6EBC-4E48-808D-538FC4AFBD50}">
      <dgm:prSet phldrT="[Texto]" custT="1"/>
      <dgm:spPr/>
      <dgm:t>
        <a:bodyPr anchor="ctr"/>
        <a:lstStyle/>
        <a:p>
          <a:pPr algn="ctr"/>
          <a:r>
            <a:rPr lang="pt-PT" sz="2000" dirty="0" smtClean="0">
              <a:latin typeface="Calibri" panose="020F0502020204030204" pitchFamily="34" charset="0"/>
            </a:rPr>
            <a:t>Todas as pessoas de um grupo contribuem para o nível geral de IE, mas o Líder tem um papel de relevo, ajudando a criar a realidade emocional do grupo.</a:t>
          </a:r>
          <a:endParaRPr lang="pt-PT" sz="2000" dirty="0">
            <a:latin typeface="Calibri" panose="020F0502020204030204" pitchFamily="34" charset="0"/>
          </a:endParaRPr>
        </a:p>
      </dgm:t>
    </dgm:pt>
    <dgm:pt modelId="{B927062F-FEE1-4B86-AEDD-0B199E8298B5}" type="parTrans" cxnId="{CA46E80E-AC2B-466E-A67E-93FC3770CCA4}">
      <dgm:prSet/>
      <dgm:spPr/>
      <dgm:t>
        <a:bodyPr/>
        <a:lstStyle/>
        <a:p>
          <a:pPr algn="ctr"/>
          <a:endParaRPr lang="pt-PT" sz="2000">
            <a:latin typeface="Calibri" panose="020F0502020204030204" pitchFamily="34" charset="0"/>
          </a:endParaRPr>
        </a:p>
      </dgm:t>
    </dgm:pt>
    <dgm:pt modelId="{CEFDD492-D2AF-4015-9BC6-4E8DE0B24A69}" type="sibTrans" cxnId="{CA46E80E-AC2B-466E-A67E-93FC3770CCA4}">
      <dgm:prSet/>
      <dgm:spPr/>
      <dgm:t>
        <a:bodyPr/>
        <a:lstStyle/>
        <a:p>
          <a:pPr algn="ctr"/>
          <a:endParaRPr lang="pt-PT" sz="2000">
            <a:latin typeface="Calibri" panose="020F0502020204030204" pitchFamily="34" charset="0"/>
          </a:endParaRPr>
        </a:p>
      </dgm:t>
    </dgm:pt>
    <dgm:pt modelId="{1A4A075C-E152-434F-8CAB-47C0B7B6E938}">
      <dgm:prSet phldrT="[Texto]" custT="1"/>
      <dgm:spPr/>
      <dgm:t>
        <a:bodyPr/>
        <a:lstStyle/>
        <a:p>
          <a:pPr algn="ctr"/>
          <a:r>
            <a:rPr lang="pt-PT" sz="2000" b="1" dirty="0" smtClean="0">
              <a:latin typeface="Calibri" panose="020F0502020204030204" pitchFamily="34" charset="0"/>
            </a:rPr>
            <a:t>Normas</a:t>
          </a:r>
          <a:endParaRPr lang="pt-PT" sz="2000" b="1" dirty="0">
            <a:latin typeface="Calibri" panose="020F0502020204030204" pitchFamily="34" charset="0"/>
          </a:endParaRPr>
        </a:p>
      </dgm:t>
    </dgm:pt>
    <dgm:pt modelId="{8EA20BEB-629A-48BA-B5AC-3D4D3648FDE9}" type="parTrans" cxnId="{F0518F37-ED3F-4EF7-A613-6FC19331E37B}">
      <dgm:prSet/>
      <dgm:spPr/>
      <dgm:t>
        <a:bodyPr/>
        <a:lstStyle/>
        <a:p>
          <a:pPr algn="ctr"/>
          <a:endParaRPr lang="pt-PT" sz="2000">
            <a:latin typeface="Calibri" panose="020F0502020204030204" pitchFamily="34" charset="0"/>
          </a:endParaRPr>
        </a:p>
      </dgm:t>
    </dgm:pt>
    <dgm:pt modelId="{F6627EC8-33F7-431D-8CEE-FD112105348F}" type="sibTrans" cxnId="{F0518F37-ED3F-4EF7-A613-6FC19331E37B}">
      <dgm:prSet/>
      <dgm:spPr/>
      <dgm:t>
        <a:bodyPr/>
        <a:lstStyle/>
        <a:p>
          <a:pPr algn="ctr"/>
          <a:endParaRPr lang="pt-PT" sz="2000">
            <a:latin typeface="Calibri" panose="020F0502020204030204" pitchFamily="34" charset="0"/>
          </a:endParaRPr>
        </a:p>
      </dgm:t>
    </dgm:pt>
    <dgm:pt modelId="{82B05889-FA7C-4081-AE81-4EF605490B5D}">
      <dgm:prSet phldrT="[Texto]" custT="1"/>
      <dgm:spPr/>
      <dgm:t>
        <a:bodyPr anchor="ctr"/>
        <a:lstStyle/>
        <a:p>
          <a:pPr algn="ctr"/>
          <a:r>
            <a:rPr lang="pt-PT" sz="2000" dirty="0" smtClean="0">
              <a:latin typeface="Calibri" panose="020F0502020204030204" pitchFamily="34" charset="0"/>
            </a:rPr>
            <a:t>Determinam se um grupo funciona como uma equipa, ou apenas como um grupo desconexo de pessoas que trabalham no mesmo local.</a:t>
          </a:r>
          <a:endParaRPr lang="pt-PT" sz="2000" dirty="0">
            <a:latin typeface="Calibri" panose="020F0502020204030204" pitchFamily="34" charset="0"/>
          </a:endParaRPr>
        </a:p>
      </dgm:t>
    </dgm:pt>
    <dgm:pt modelId="{8AD755B9-9A83-4D54-B009-1D3685AD1034}" type="parTrans" cxnId="{E7A35F9B-48FC-4863-B950-A2110548EB02}">
      <dgm:prSet/>
      <dgm:spPr/>
      <dgm:t>
        <a:bodyPr/>
        <a:lstStyle/>
        <a:p>
          <a:pPr algn="ctr"/>
          <a:endParaRPr lang="pt-PT" sz="2000">
            <a:latin typeface="Calibri" panose="020F0502020204030204" pitchFamily="34" charset="0"/>
          </a:endParaRPr>
        </a:p>
      </dgm:t>
    </dgm:pt>
    <dgm:pt modelId="{8D666CB0-8973-4837-B0A1-80C21C982803}" type="sibTrans" cxnId="{E7A35F9B-48FC-4863-B950-A2110548EB02}">
      <dgm:prSet/>
      <dgm:spPr/>
      <dgm:t>
        <a:bodyPr/>
        <a:lstStyle/>
        <a:p>
          <a:pPr algn="ctr"/>
          <a:endParaRPr lang="pt-PT" sz="2000">
            <a:latin typeface="Calibri" panose="020F0502020204030204" pitchFamily="34" charset="0"/>
          </a:endParaRPr>
        </a:p>
      </dgm:t>
    </dgm:pt>
    <dgm:pt modelId="{6C563144-81FB-4368-AE1C-0BF393F3341D}">
      <dgm:prSet phldrT="[Texto]" custT="1"/>
      <dgm:spPr/>
      <dgm:t>
        <a:bodyPr/>
        <a:lstStyle/>
        <a:p>
          <a:pPr algn="ctr"/>
          <a:r>
            <a:rPr lang="pt-PT" sz="2000" b="1" dirty="0" smtClean="0">
              <a:latin typeface="Calibri" panose="020F0502020204030204" pitchFamily="34" charset="0"/>
            </a:rPr>
            <a:t>Emoções positivas</a:t>
          </a:r>
          <a:endParaRPr lang="pt-PT" sz="2000" b="1" dirty="0">
            <a:latin typeface="Calibri" panose="020F0502020204030204" pitchFamily="34" charset="0"/>
          </a:endParaRPr>
        </a:p>
      </dgm:t>
    </dgm:pt>
    <dgm:pt modelId="{ED110CB6-2E50-4300-B3B4-5390585F164D}" type="parTrans" cxnId="{189C8455-0240-40C5-8196-E57D99EACAB5}">
      <dgm:prSet/>
      <dgm:spPr/>
      <dgm:t>
        <a:bodyPr/>
        <a:lstStyle/>
        <a:p>
          <a:pPr algn="ctr"/>
          <a:endParaRPr lang="pt-PT" sz="2000">
            <a:latin typeface="Calibri" panose="020F0502020204030204" pitchFamily="34" charset="0"/>
          </a:endParaRPr>
        </a:p>
      </dgm:t>
    </dgm:pt>
    <dgm:pt modelId="{7F795344-2434-4431-A219-87DC9DFB7881}" type="sibTrans" cxnId="{189C8455-0240-40C5-8196-E57D99EACAB5}">
      <dgm:prSet/>
      <dgm:spPr/>
      <dgm:t>
        <a:bodyPr/>
        <a:lstStyle/>
        <a:p>
          <a:pPr algn="ctr"/>
          <a:endParaRPr lang="pt-PT" sz="2000">
            <a:latin typeface="Calibri" panose="020F0502020204030204" pitchFamily="34" charset="0"/>
          </a:endParaRPr>
        </a:p>
      </dgm:t>
    </dgm:pt>
    <dgm:pt modelId="{2BC4B46B-D5A3-410C-86E7-4D19E9B369D0}">
      <dgm:prSet phldrT="[Texto]" custT="1"/>
      <dgm:spPr/>
      <dgm:t>
        <a:bodyPr anchor="ctr"/>
        <a:lstStyle/>
        <a:p>
          <a:pPr algn="ctr"/>
          <a:r>
            <a:rPr lang="pt-PT" sz="2000" dirty="0" smtClean="0">
              <a:latin typeface="Calibri" panose="020F0502020204030204" pitchFamily="34" charset="0"/>
            </a:rPr>
            <a:t>A IE de grupo determina a capacidade das equipas para gerir emoções que cultivem “a confiança, a identidade e a eficiência do grupo”  </a:t>
          </a:r>
          <a:endParaRPr lang="pt-PT" sz="2000" dirty="0">
            <a:latin typeface="Calibri" panose="020F0502020204030204" pitchFamily="34" charset="0"/>
          </a:endParaRPr>
        </a:p>
      </dgm:t>
    </dgm:pt>
    <dgm:pt modelId="{31BA8D74-7AC2-4F33-9696-8418AB9A3168}" type="parTrans" cxnId="{4DBB3E93-4D68-4CCB-85E5-7E0A1441367B}">
      <dgm:prSet/>
      <dgm:spPr/>
      <dgm:t>
        <a:bodyPr/>
        <a:lstStyle/>
        <a:p>
          <a:pPr algn="ctr"/>
          <a:endParaRPr lang="pt-PT" sz="2000">
            <a:latin typeface="Calibri" panose="020F0502020204030204" pitchFamily="34" charset="0"/>
          </a:endParaRPr>
        </a:p>
      </dgm:t>
    </dgm:pt>
    <dgm:pt modelId="{A4F28A67-229D-49C3-8E3F-9F947DD155CF}" type="sibTrans" cxnId="{4DBB3E93-4D68-4CCB-85E5-7E0A1441367B}">
      <dgm:prSet/>
      <dgm:spPr/>
      <dgm:t>
        <a:bodyPr/>
        <a:lstStyle/>
        <a:p>
          <a:pPr algn="ctr"/>
          <a:endParaRPr lang="pt-PT" sz="2000">
            <a:latin typeface="Calibri" panose="020F0502020204030204" pitchFamily="34" charset="0"/>
          </a:endParaRPr>
        </a:p>
      </dgm:t>
    </dgm:pt>
    <dgm:pt modelId="{36FB0F1E-ACA4-4D50-B002-740C1B08E77A}" type="pres">
      <dgm:prSet presAssocID="{5E8D104D-BF1A-49BD-82F5-F67AC528C1AC}" presName="Name0" presStyleCnt="0">
        <dgm:presLayoutVars>
          <dgm:dir/>
          <dgm:animLvl val="lvl"/>
          <dgm:resizeHandles val="exact"/>
        </dgm:presLayoutVars>
      </dgm:prSet>
      <dgm:spPr/>
      <dgm:t>
        <a:bodyPr/>
        <a:lstStyle/>
        <a:p>
          <a:endParaRPr lang="pt-PT"/>
        </a:p>
      </dgm:t>
    </dgm:pt>
    <dgm:pt modelId="{F4B3B5C5-16EF-4BBC-BACB-E40208B1FCCC}" type="pres">
      <dgm:prSet presAssocID="{65F77951-A32D-4C28-9351-78C355DA2919}" presName="compositeNode" presStyleCnt="0">
        <dgm:presLayoutVars>
          <dgm:bulletEnabled val="1"/>
        </dgm:presLayoutVars>
      </dgm:prSet>
      <dgm:spPr/>
      <dgm:t>
        <a:bodyPr/>
        <a:lstStyle/>
        <a:p>
          <a:endParaRPr lang="pt-PT"/>
        </a:p>
      </dgm:t>
    </dgm:pt>
    <dgm:pt modelId="{B4306DB8-34A1-4ACB-8229-4A1BCDEC573F}" type="pres">
      <dgm:prSet presAssocID="{65F77951-A32D-4C28-9351-78C355DA2919}" presName="bgRect" presStyleLbl="node1" presStyleIdx="0" presStyleCnt="3"/>
      <dgm:spPr/>
      <dgm:t>
        <a:bodyPr/>
        <a:lstStyle/>
        <a:p>
          <a:endParaRPr lang="pt-PT"/>
        </a:p>
      </dgm:t>
    </dgm:pt>
    <dgm:pt modelId="{ACA3A0B9-D74D-41DF-8228-B1723C5E1997}" type="pres">
      <dgm:prSet presAssocID="{65F77951-A32D-4C28-9351-78C355DA2919}" presName="parentNode" presStyleLbl="node1" presStyleIdx="0" presStyleCnt="3">
        <dgm:presLayoutVars>
          <dgm:chMax val="0"/>
          <dgm:bulletEnabled val="1"/>
        </dgm:presLayoutVars>
      </dgm:prSet>
      <dgm:spPr/>
      <dgm:t>
        <a:bodyPr/>
        <a:lstStyle/>
        <a:p>
          <a:endParaRPr lang="pt-PT"/>
        </a:p>
      </dgm:t>
    </dgm:pt>
    <dgm:pt modelId="{A650D658-38BB-4F41-9216-C56BF1DECB58}" type="pres">
      <dgm:prSet presAssocID="{65F77951-A32D-4C28-9351-78C355DA2919}" presName="childNode" presStyleLbl="node1" presStyleIdx="0" presStyleCnt="3">
        <dgm:presLayoutVars>
          <dgm:bulletEnabled val="1"/>
        </dgm:presLayoutVars>
      </dgm:prSet>
      <dgm:spPr/>
      <dgm:t>
        <a:bodyPr/>
        <a:lstStyle/>
        <a:p>
          <a:endParaRPr lang="pt-PT"/>
        </a:p>
      </dgm:t>
    </dgm:pt>
    <dgm:pt modelId="{699443C4-9E21-4CAF-8D55-248676B38ECC}" type="pres">
      <dgm:prSet presAssocID="{39B87073-6403-4C8A-B01D-70B4B817B473}" presName="hSp" presStyleCnt="0"/>
      <dgm:spPr/>
      <dgm:t>
        <a:bodyPr/>
        <a:lstStyle/>
        <a:p>
          <a:endParaRPr lang="pt-PT"/>
        </a:p>
      </dgm:t>
    </dgm:pt>
    <dgm:pt modelId="{AC950072-FFF6-4EE9-BEF5-3DFBE235A160}" type="pres">
      <dgm:prSet presAssocID="{39B87073-6403-4C8A-B01D-70B4B817B473}" presName="vProcSp" presStyleCnt="0"/>
      <dgm:spPr/>
      <dgm:t>
        <a:bodyPr/>
        <a:lstStyle/>
        <a:p>
          <a:endParaRPr lang="pt-PT"/>
        </a:p>
      </dgm:t>
    </dgm:pt>
    <dgm:pt modelId="{C910EB62-DDD2-418C-B207-95584867A1FD}" type="pres">
      <dgm:prSet presAssocID="{39B87073-6403-4C8A-B01D-70B4B817B473}" presName="vSp1" presStyleCnt="0"/>
      <dgm:spPr/>
      <dgm:t>
        <a:bodyPr/>
        <a:lstStyle/>
        <a:p>
          <a:endParaRPr lang="pt-PT"/>
        </a:p>
      </dgm:t>
    </dgm:pt>
    <dgm:pt modelId="{44FCEEB9-9D78-42B0-A377-3D681536A85F}" type="pres">
      <dgm:prSet presAssocID="{39B87073-6403-4C8A-B01D-70B4B817B473}" presName="simulatedConn" presStyleLbl="solidFgAcc1" presStyleIdx="0" presStyleCnt="2"/>
      <dgm:spPr/>
      <dgm:t>
        <a:bodyPr/>
        <a:lstStyle/>
        <a:p>
          <a:endParaRPr lang="pt-PT"/>
        </a:p>
      </dgm:t>
    </dgm:pt>
    <dgm:pt modelId="{8EF785E6-B6C7-4CED-A2C9-84767CD6F444}" type="pres">
      <dgm:prSet presAssocID="{39B87073-6403-4C8A-B01D-70B4B817B473}" presName="vSp2" presStyleCnt="0"/>
      <dgm:spPr/>
      <dgm:t>
        <a:bodyPr/>
        <a:lstStyle/>
        <a:p>
          <a:endParaRPr lang="pt-PT"/>
        </a:p>
      </dgm:t>
    </dgm:pt>
    <dgm:pt modelId="{FFEF6469-F496-446E-8C9B-22952EFFC8C5}" type="pres">
      <dgm:prSet presAssocID="{39B87073-6403-4C8A-B01D-70B4B817B473}" presName="sibTrans" presStyleCnt="0"/>
      <dgm:spPr/>
      <dgm:t>
        <a:bodyPr/>
        <a:lstStyle/>
        <a:p>
          <a:endParaRPr lang="pt-PT"/>
        </a:p>
      </dgm:t>
    </dgm:pt>
    <dgm:pt modelId="{D9C0A090-08A4-4736-A0CC-65D308724E62}" type="pres">
      <dgm:prSet presAssocID="{1A4A075C-E152-434F-8CAB-47C0B7B6E938}" presName="compositeNode" presStyleCnt="0">
        <dgm:presLayoutVars>
          <dgm:bulletEnabled val="1"/>
        </dgm:presLayoutVars>
      </dgm:prSet>
      <dgm:spPr/>
      <dgm:t>
        <a:bodyPr/>
        <a:lstStyle/>
        <a:p>
          <a:endParaRPr lang="pt-PT"/>
        </a:p>
      </dgm:t>
    </dgm:pt>
    <dgm:pt modelId="{3227DE19-D60C-4E36-8B97-759126F1683E}" type="pres">
      <dgm:prSet presAssocID="{1A4A075C-E152-434F-8CAB-47C0B7B6E938}" presName="bgRect" presStyleLbl="node1" presStyleIdx="1" presStyleCnt="3"/>
      <dgm:spPr/>
      <dgm:t>
        <a:bodyPr/>
        <a:lstStyle/>
        <a:p>
          <a:endParaRPr lang="pt-PT"/>
        </a:p>
      </dgm:t>
    </dgm:pt>
    <dgm:pt modelId="{CA4C6E7E-AC2A-49DB-8D13-991647D89AEB}" type="pres">
      <dgm:prSet presAssocID="{1A4A075C-E152-434F-8CAB-47C0B7B6E938}" presName="parentNode" presStyleLbl="node1" presStyleIdx="1" presStyleCnt="3">
        <dgm:presLayoutVars>
          <dgm:chMax val="0"/>
          <dgm:bulletEnabled val="1"/>
        </dgm:presLayoutVars>
      </dgm:prSet>
      <dgm:spPr/>
      <dgm:t>
        <a:bodyPr/>
        <a:lstStyle/>
        <a:p>
          <a:endParaRPr lang="pt-PT"/>
        </a:p>
      </dgm:t>
    </dgm:pt>
    <dgm:pt modelId="{1C6BFDBF-1AA1-4FDC-80AA-7F8B34CB18EC}" type="pres">
      <dgm:prSet presAssocID="{1A4A075C-E152-434F-8CAB-47C0B7B6E938}" presName="childNode" presStyleLbl="node1" presStyleIdx="1" presStyleCnt="3">
        <dgm:presLayoutVars>
          <dgm:bulletEnabled val="1"/>
        </dgm:presLayoutVars>
      </dgm:prSet>
      <dgm:spPr/>
      <dgm:t>
        <a:bodyPr/>
        <a:lstStyle/>
        <a:p>
          <a:endParaRPr lang="pt-PT"/>
        </a:p>
      </dgm:t>
    </dgm:pt>
    <dgm:pt modelId="{84FD3D48-B12D-4C20-97A7-E8B3881DFE21}" type="pres">
      <dgm:prSet presAssocID="{F6627EC8-33F7-431D-8CEE-FD112105348F}" presName="hSp" presStyleCnt="0"/>
      <dgm:spPr/>
      <dgm:t>
        <a:bodyPr/>
        <a:lstStyle/>
        <a:p>
          <a:endParaRPr lang="pt-PT"/>
        </a:p>
      </dgm:t>
    </dgm:pt>
    <dgm:pt modelId="{7010D04D-9636-4952-9A16-B84B76648A51}" type="pres">
      <dgm:prSet presAssocID="{F6627EC8-33F7-431D-8CEE-FD112105348F}" presName="vProcSp" presStyleCnt="0"/>
      <dgm:spPr/>
      <dgm:t>
        <a:bodyPr/>
        <a:lstStyle/>
        <a:p>
          <a:endParaRPr lang="pt-PT"/>
        </a:p>
      </dgm:t>
    </dgm:pt>
    <dgm:pt modelId="{8FA447BB-8D34-4196-9269-9AE481D3C3CB}" type="pres">
      <dgm:prSet presAssocID="{F6627EC8-33F7-431D-8CEE-FD112105348F}" presName="vSp1" presStyleCnt="0"/>
      <dgm:spPr/>
      <dgm:t>
        <a:bodyPr/>
        <a:lstStyle/>
        <a:p>
          <a:endParaRPr lang="pt-PT"/>
        </a:p>
      </dgm:t>
    </dgm:pt>
    <dgm:pt modelId="{86E06C81-C3FD-4242-AD3C-7CC36A34B065}" type="pres">
      <dgm:prSet presAssocID="{F6627EC8-33F7-431D-8CEE-FD112105348F}" presName="simulatedConn" presStyleLbl="solidFgAcc1" presStyleIdx="1" presStyleCnt="2"/>
      <dgm:spPr/>
      <dgm:t>
        <a:bodyPr/>
        <a:lstStyle/>
        <a:p>
          <a:endParaRPr lang="pt-PT"/>
        </a:p>
      </dgm:t>
    </dgm:pt>
    <dgm:pt modelId="{ABB300C0-3C8E-47B2-A81E-8262794AE843}" type="pres">
      <dgm:prSet presAssocID="{F6627EC8-33F7-431D-8CEE-FD112105348F}" presName="vSp2" presStyleCnt="0"/>
      <dgm:spPr/>
      <dgm:t>
        <a:bodyPr/>
        <a:lstStyle/>
        <a:p>
          <a:endParaRPr lang="pt-PT"/>
        </a:p>
      </dgm:t>
    </dgm:pt>
    <dgm:pt modelId="{525E9CD4-0457-4592-919D-D25FFCB497D1}" type="pres">
      <dgm:prSet presAssocID="{F6627EC8-33F7-431D-8CEE-FD112105348F}" presName="sibTrans" presStyleCnt="0"/>
      <dgm:spPr/>
      <dgm:t>
        <a:bodyPr/>
        <a:lstStyle/>
        <a:p>
          <a:endParaRPr lang="pt-PT"/>
        </a:p>
      </dgm:t>
    </dgm:pt>
    <dgm:pt modelId="{11C1B73B-62B1-4675-A324-9DECF6A12C03}" type="pres">
      <dgm:prSet presAssocID="{6C563144-81FB-4368-AE1C-0BF393F3341D}" presName="compositeNode" presStyleCnt="0">
        <dgm:presLayoutVars>
          <dgm:bulletEnabled val="1"/>
        </dgm:presLayoutVars>
      </dgm:prSet>
      <dgm:spPr/>
      <dgm:t>
        <a:bodyPr/>
        <a:lstStyle/>
        <a:p>
          <a:endParaRPr lang="pt-PT"/>
        </a:p>
      </dgm:t>
    </dgm:pt>
    <dgm:pt modelId="{F55FD6E3-E408-4E01-9802-9156ED3530C4}" type="pres">
      <dgm:prSet presAssocID="{6C563144-81FB-4368-AE1C-0BF393F3341D}" presName="bgRect" presStyleLbl="node1" presStyleIdx="2" presStyleCnt="3"/>
      <dgm:spPr/>
      <dgm:t>
        <a:bodyPr/>
        <a:lstStyle/>
        <a:p>
          <a:endParaRPr lang="pt-PT"/>
        </a:p>
      </dgm:t>
    </dgm:pt>
    <dgm:pt modelId="{84130D27-3CF9-46A6-A435-E522FD3359B2}" type="pres">
      <dgm:prSet presAssocID="{6C563144-81FB-4368-AE1C-0BF393F3341D}" presName="parentNode" presStyleLbl="node1" presStyleIdx="2" presStyleCnt="3">
        <dgm:presLayoutVars>
          <dgm:chMax val="0"/>
          <dgm:bulletEnabled val="1"/>
        </dgm:presLayoutVars>
      </dgm:prSet>
      <dgm:spPr/>
      <dgm:t>
        <a:bodyPr/>
        <a:lstStyle/>
        <a:p>
          <a:endParaRPr lang="pt-PT"/>
        </a:p>
      </dgm:t>
    </dgm:pt>
    <dgm:pt modelId="{D037C818-DB1A-4DF5-AA12-007C564E86A6}" type="pres">
      <dgm:prSet presAssocID="{6C563144-81FB-4368-AE1C-0BF393F3341D}" presName="childNode" presStyleLbl="node1" presStyleIdx="2" presStyleCnt="3">
        <dgm:presLayoutVars>
          <dgm:bulletEnabled val="1"/>
        </dgm:presLayoutVars>
      </dgm:prSet>
      <dgm:spPr/>
      <dgm:t>
        <a:bodyPr/>
        <a:lstStyle/>
        <a:p>
          <a:endParaRPr lang="pt-PT"/>
        </a:p>
      </dgm:t>
    </dgm:pt>
  </dgm:ptLst>
  <dgm:cxnLst>
    <dgm:cxn modelId="{4CC26B04-BB07-404F-A10A-2E82690E4DC3}" type="presOf" srcId="{82B05889-FA7C-4081-AE81-4EF605490B5D}" destId="{1C6BFDBF-1AA1-4FDC-80AA-7F8B34CB18EC}" srcOrd="0" destOrd="0" presId="urn:microsoft.com/office/officeart/2005/8/layout/hProcess7#2"/>
    <dgm:cxn modelId="{CB6E76EF-8DFC-4495-8883-1C51AD167208}" type="presOf" srcId="{65F77951-A32D-4C28-9351-78C355DA2919}" destId="{B4306DB8-34A1-4ACB-8229-4A1BCDEC573F}" srcOrd="0" destOrd="0" presId="urn:microsoft.com/office/officeart/2005/8/layout/hProcess7#2"/>
    <dgm:cxn modelId="{189C8455-0240-40C5-8196-E57D99EACAB5}" srcId="{5E8D104D-BF1A-49BD-82F5-F67AC528C1AC}" destId="{6C563144-81FB-4368-AE1C-0BF393F3341D}" srcOrd="2" destOrd="0" parTransId="{ED110CB6-2E50-4300-B3B4-5390585F164D}" sibTransId="{7F795344-2434-4431-A219-87DC9DFB7881}"/>
    <dgm:cxn modelId="{BA57554A-C376-43A6-9122-CD622941DADC}" type="presOf" srcId="{5E8D104D-BF1A-49BD-82F5-F67AC528C1AC}" destId="{36FB0F1E-ACA4-4D50-B002-740C1B08E77A}" srcOrd="0" destOrd="0" presId="urn:microsoft.com/office/officeart/2005/8/layout/hProcess7#2"/>
    <dgm:cxn modelId="{24D39841-924F-4AF3-8C9C-0F78D81ECF20}" type="presOf" srcId="{1A4A075C-E152-434F-8CAB-47C0B7B6E938}" destId="{CA4C6E7E-AC2A-49DB-8D13-991647D89AEB}" srcOrd="1" destOrd="0" presId="urn:microsoft.com/office/officeart/2005/8/layout/hProcess7#2"/>
    <dgm:cxn modelId="{F0518F37-ED3F-4EF7-A613-6FC19331E37B}" srcId="{5E8D104D-BF1A-49BD-82F5-F67AC528C1AC}" destId="{1A4A075C-E152-434F-8CAB-47C0B7B6E938}" srcOrd="1" destOrd="0" parTransId="{8EA20BEB-629A-48BA-B5AC-3D4D3648FDE9}" sibTransId="{F6627EC8-33F7-431D-8CEE-FD112105348F}"/>
    <dgm:cxn modelId="{CA46E80E-AC2B-466E-A67E-93FC3770CCA4}" srcId="{65F77951-A32D-4C28-9351-78C355DA2919}" destId="{F4EC9F20-6EBC-4E48-808D-538FC4AFBD50}" srcOrd="0" destOrd="0" parTransId="{B927062F-FEE1-4B86-AEDD-0B199E8298B5}" sibTransId="{CEFDD492-D2AF-4015-9BC6-4E8DE0B24A69}"/>
    <dgm:cxn modelId="{959A2CF7-FD01-44DD-B0A9-851B85E5EEAA}" type="presOf" srcId="{65F77951-A32D-4C28-9351-78C355DA2919}" destId="{ACA3A0B9-D74D-41DF-8228-B1723C5E1997}" srcOrd="1" destOrd="0" presId="urn:microsoft.com/office/officeart/2005/8/layout/hProcess7#2"/>
    <dgm:cxn modelId="{EA2C97FA-A945-4188-8A13-6D8A6836585D}" type="presOf" srcId="{1A4A075C-E152-434F-8CAB-47C0B7B6E938}" destId="{3227DE19-D60C-4E36-8B97-759126F1683E}" srcOrd="0" destOrd="0" presId="urn:microsoft.com/office/officeart/2005/8/layout/hProcess7#2"/>
    <dgm:cxn modelId="{6B068F0D-F118-49D1-B63B-71D2991D67EA}" type="presOf" srcId="{2BC4B46B-D5A3-410C-86E7-4D19E9B369D0}" destId="{D037C818-DB1A-4DF5-AA12-007C564E86A6}" srcOrd="0" destOrd="0" presId="urn:microsoft.com/office/officeart/2005/8/layout/hProcess7#2"/>
    <dgm:cxn modelId="{564CA847-A5F1-485A-898C-6A244659D3BE}" type="presOf" srcId="{6C563144-81FB-4368-AE1C-0BF393F3341D}" destId="{F55FD6E3-E408-4E01-9802-9156ED3530C4}" srcOrd="0" destOrd="0" presId="urn:microsoft.com/office/officeart/2005/8/layout/hProcess7#2"/>
    <dgm:cxn modelId="{E7A35F9B-48FC-4863-B950-A2110548EB02}" srcId="{1A4A075C-E152-434F-8CAB-47C0B7B6E938}" destId="{82B05889-FA7C-4081-AE81-4EF605490B5D}" srcOrd="0" destOrd="0" parTransId="{8AD755B9-9A83-4D54-B009-1D3685AD1034}" sibTransId="{8D666CB0-8973-4837-B0A1-80C21C982803}"/>
    <dgm:cxn modelId="{9230E0F7-57D3-4A3B-B230-46FCC9BCD155}" type="presOf" srcId="{6C563144-81FB-4368-AE1C-0BF393F3341D}" destId="{84130D27-3CF9-46A6-A435-E522FD3359B2}" srcOrd="1" destOrd="0" presId="urn:microsoft.com/office/officeart/2005/8/layout/hProcess7#2"/>
    <dgm:cxn modelId="{CBF1D3DB-45CE-44D9-B317-292C93C57B0E}" srcId="{5E8D104D-BF1A-49BD-82F5-F67AC528C1AC}" destId="{65F77951-A32D-4C28-9351-78C355DA2919}" srcOrd="0" destOrd="0" parTransId="{BB1B9C91-AB16-488F-83BC-11A51D0CA279}" sibTransId="{39B87073-6403-4C8A-B01D-70B4B817B473}"/>
    <dgm:cxn modelId="{4DBB3E93-4D68-4CCB-85E5-7E0A1441367B}" srcId="{6C563144-81FB-4368-AE1C-0BF393F3341D}" destId="{2BC4B46B-D5A3-410C-86E7-4D19E9B369D0}" srcOrd="0" destOrd="0" parTransId="{31BA8D74-7AC2-4F33-9696-8418AB9A3168}" sibTransId="{A4F28A67-229D-49C3-8E3F-9F947DD155CF}"/>
    <dgm:cxn modelId="{CC236256-9DCD-4421-8306-3590EE068286}" type="presOf" srcId="{F4EC9F20-6EBC-4E48-808D-538FC4AFBD50}" destId="{A650D658-38BB-4F41-9216-C56BF1DECB58}" srcOrd="0" destOrd="0" presId="urn:microsoft.com/office/officeart/2005/8/layout/hProcess7#2"/>
    <dgm:cxn modelId="{1C6894D8-E77B-47E0-AB72-51F61F64CF33}" type="presParOf" srcId="{36FB0F1E-ACA4-4D50-B002-740C1B08E77A}" destId="{F4B3B5C5-16EF-4BBC-BACB-E40208B1FCCC}" srcOrd="0" destOrd="0" presId="urn:microsoft.com/office/officeart/2005/8/layout/hProcess7#2"/>
    <dgm:cxn modelId="{B9EE954C-03A2-458D-BE5D-81B3D9D8F6AB}" type="presParOf" srcId="{F4B3B5C5-16EF-4BBC-BACB-E40208B1FCCC}" destId="{B4306DB8-34A1-4ACB-8229-4A1BCDEC573F}" srcOrd="0" destOrd="0" presId="urn:microsoft.com/office/officeart/2005/8/layout/hProcess7#2"/>
    <dgm:cxn modelId="{1C962B87-7B35-4574-B541-DFFFF12321BF}" type="presParOf" srcId="{F4B3B5C5-16EF-4BBC-BACB-E40208B1FCCC}" destId="{ACA3A0B9-D74D-41DF-8228-B1723C5E1997}" srcOrd="1" destOrd="0" presId="urn:microsoft.com/office/officeart/2005/8/layout/hProcess7#2"/>
    <dgm:cxn modelId="{8DED005C-61DA-4552-90C3-EC47D7633FC4}" type="presParOf" srcId="{F4B3B5C5-16EF-4BBC-BACB-E40208B1FCCC}" destId="{A650D658-38BB-4F41-9216-C56BF1DECB58}" srcOrd="2" destOrd="0" presId="urn:microsoft.com/office/officeart/2005/8/layout/hProcess7#2"/>
    <dgm:cxn modelId="{9DBABBB3-6FA0-473A-B398-2493FA50B9E5}" type="presParOf" srcId="{36FB0F1E-ACA4-4D50-B002-740C1B08E77A}" destId="{699443C4-9E21-4CAF-8D55-248676B38ECC}" srcOrd="1" destOrd="0" presId="urn:microsoft.com/office/officeart/2005/8/layout/hProcess7#2"/>
    <dgm:cxn modelId="{C32B1066-62C9-4C1C-AF32-0EA6D00C1C62}" type="presParOf" srcId="{36FB0F1E-ACA4-4D50-B002-740C1B08E77A}" destId="{AC950072-FFF6-4EE9-BEF5-3DFBE235A160}" srcOrd="2" destOrd="0" presId="urn:microsoft.com/office/officeart/2005/8/layout/hProcess7#2"/>
    <dgm:cxn modelId="{EE3754E7-3809-4B53-A179-4DA6E9F57799}" type="presParOf" srcId="{AC950072-FFF6-4EE9-BEF5-3DFBE235A160}" destId="{C910EB62-DDD2-418C-B207-95584867A1FD}" srcOrd="0" destOrd="0" presId="urn:microsoft.com/office/officeart/2005/8/layout/hProcess7#2"/>
    <dgm:cxn modelId="{4C24B107-C84D-4B72-9195-98FB023DEF92}" type="presParOf" srcId="{AC950072-FFF6-4EE9-BEF5-3DFBE235A160}" destId="{44FCEEB9-9D78-42B0-A377-3D681536A85F}" srcOrd="1" destOrd="0" presId="urn:microsoft.com/office/officeart/2005/8/layout/hProcess7#2"/>
    <dgm:cxn modelId="{85FE3829-0BE9-4829-BEEC-607E64FA0621}" type="presParOf" srcId="{AC950072-FFF6-4EE9-BEF5-3DFBE235A160}" destId="{8EF785E6-B6C7-4CED-A2C9-84767CD6F444}" srcOrd="2" destOrd="0" presId="urn:microsoft.com/office/officeart/2005/8/layout/hProcess7#2"/>
    <dgm:cxn modelId="{E65BE4BF-1524-4565-B4DB-66DF65BE97B0}" type="presParOf" srcId="{36FB0F1E-ACA4-4D50-B002-740C1B08E77A}" destId="{FFEF6469-F496-446E-8C9B-22952EFFC8C5}" srcOrd="3" destOrd="0" presId="urn:microsoft.com/office/officeart/2005/8/layout/hProcess7#2"/>
    <dgm:cxn modelId="{871CBC7B-A603-45EA-9AAB-9919553E5033}" type="presParOf" srcId="{36FB0F1E-ACA4-4D50-B002-740C1B08E77A}" destId="{D9C0A090-08A4-4736-A0CC-65D308724E62}" srcOrd="4" destOrd="0" presId="urn:microsoft.com/office/officeart/2005/8/layout/hProcess7#2"/>
    <dgm:cxn modelId="{5CCD7D8D-B7CC-418E-B2FA-9FE8EFA583A0}" type="presParOf" srcId="{D9C0A090-08A4-4736-A0CC-65D308724E62}" destId="{3227DE19-D60C-4E36-8B97-759126F1683E}" srcOrd="0" destOrd="0" presId="urn:microsoft.com/office/officeart/2005/8/layout/hProcess7#2"/>
    <dgm:cxn modelId="{C17AF586-A7E3-4905-8932-C6DFE9F20EAB}" type="presParOf" srcId="{D9C0A090-08A4-4736-A0CC-65D308724E62}" destId="{CA4C6E7E-AC2A-49DB-8D13-991647D89AEB}" srcOrd="1" destOrd="0" presId="urn:microsoft.com/office/officeart/2005/8/layout/hProcess7#2"/>
    <dgm:cxn modelId="{F694EDC3-1AED-4B56-AF90-E7B2BABC393B}" type="presParOf" srcId="{D9C0A090-08A4-4736-A0CC-65D308724E62}" destId="{1C6BFDBF-1AA1-4FDC-80AA-7F8B34CB18EC}" srcOrd="2" destOrd="0" presId="urn:microsoft.com/office/officeart/2005/8/layout/hProcess7#2"/>
    <dgm:cxn modelId="{8BAC336E-3583-49ED-88F9-C6ABD4CD70DC}" type="presParOf" srcId="{36FB0F1E-ACA4-4D50-B002-740C1B08E77A}" destId="{84FD3D48-B12D-4C20-97A7-E8B3881DFE21}" srcOrd="5" destOrd="0" presId="urn:microsoft.com/office/officeart/2005/8/layout/hProcess7#2"/>
    <dgm:cxn modelId="{245BAD8B-FDAF-43B2-A20B-F555E8AF2E53}" type="presParOf" srcId="{36FB0F1E-ACA4-4D50-B002-740C1B08E77A}" destId="{7010D04D-9636-4952-9A16-B84B76648A51}" srcOrd="6" destOrd="0" presId="urn:microsoft.com/office/officeart/2005/8/layout/hProcess7#2"/>
    <dgm:cxn modelId="{BFB40F8A-12AD-4358-8ED4-BD4225706DE5}" type="presParOf" srcId="{7010D04D-9636-4952-9A16-B84B76648A51}" destId="{8FA447BB-8D34-4196-9269-9AE481D3C3CB}" srcOrd="0" destOrd="0" presId="urn:microsoft.com/office/officeart/2005/8/layout/hProcess7#2"/>
    <dgm:cxn modelId="{C3A9F5CE-D254-4D80-A206-CDE7EAD5CF36}" type="presParOf" srcId="{7010D04D-9636-4952-9A16-B84B76648A51}" destId="{86E06C81-C3FD-4242-AD3C-7CC36A34B065}" srcOrd="1" destOrd="0" presId="urn:microsoft.com/office/officeart/2005/8/layout/hProcess7#2"/>
    <dgm:cxn modelId="{3A3E165C-330A-477F-89AE-757842384A8F}" type="presParOf" srcId="{7010D04D-9636-4952-9A16-B84B76648A51}" destId="{ABB300C0-3C8E-47B2-A81E-8262794AE843}" srcOrd="2" destOrd="0" presId="urn:microsoft.com/office/officeart/2005/8/layout/hProcess7#2"/>
    <dgm:cxn modelId="{416349FB-F53F-421B-8ED5-4B2233154AEA}" type="presParOf" srcId="{36FB0F1E-ACA4-4D50-B002-740C1B08E77A}" destId="{525E9CD4-0457-4592-919D-D25FFCB497D1}" srcOrd="7" destOrd="0" presId="urn:microsoft.com/office/officeart/2005/8/layout/hProcess7#2"/>
    <dgm:cxn modelId="{DF8235D5-28B3-4589-9A15-36ED66E3D69F}" type="presParOf" srcId="{36FB0F1E-ACA4-4D50-B002-740C1B08E77A}" destId="{11C1B73B-62B1-4675-A324-9DECF6A12C03}" srcOrd="8" destOrd="0" presId="urn:microsoft.com/office/officeart/2005/8/layout/hProcess7#2"/>
    <dgm:cxn modelId="{A275FF53-E0F7-42A7-AE73-2F47CCB2EA20}" type="presParOf" srcId="{11C1B73B-62B1-4675-A324-9DECF6A12C03}" destId="{F55FD6E3-E408-4E01-9802-9156ED3530C4}" srcOrd="0" destOrd="0" presId="urn:microsoft.com/office/officeart/2005/8/layout/hProcess7#2"/>
    <dgm:cxn modelId="{6E1E20DB-6E6F-43BD-BBC9-222B41F92EA4}" type="presParOf" srcId="{11C1B73B-62B1-4675-A324-9DECF6A12C03}" destId="{84130D27-3CF9-46A6-A435-E522FD3359B2}" srcOrd="1" destOrd="0" presId="urn:microsoft.com/office/officeart/2005/8/layout/hProcess7#2"/>
    <dgm:cxn modelId="{331CC06C-25DB-4722-AB12-1AEFA9D18DFB}" type="presParOf" srcId="{11C1B73B-62B1-4675-A324-9DECF6A12C03}" destId="{D037C818-DB1A-4DF5-AA12-007C564E86A6}" srcOrd="2" destOrd="0" presId="urn:microsoft.com/office/officeart/2005/8/layout/hProcess7#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CCF85C-1954-4D71-9BA4-2D0468CFA8B3}" type="doc">
      <dgm:prSet loTypeId="urn:microsoft.com/office/officeart/2005/8/layout/hProcess9" loCatId="process" qsTypeId="urn:microsoft.com/office/officeart/2005/8/quickstyle/simple1" qsCatId="simple" csTypeId="urn:microsoft.com/office/officeart/2005/8/colors/colorful2" csCatId="colorful" phldr="1"/>
      <dgm:spPr/>
    </dgm:pt>
    <dgm:pt modelId="{66138705-8433-4870-842A-3DED22014F85}">
      <dgm:prSet phldrT="[Texto]" custT="1"/>
      <dgm:spPr/>
      <dgm:t>
        <a:bodyPr/>
        <a:lstStyle/>
        <a:p>
          <a:r>
            <a:rPr lang="pt-PT" sz="1600" b="1" dirty="0" smtClean="0">
              <a:latin typeface="Calibri" panose="020F0502020204030204" pitchFamily="34" charset="0"/>
            </a:rPr>
            <a:t>Descobrir a verdade e a realidade da organização</a:t>
          </a:r>
          <a:endParaRPr lang="pt-PT" sz="1600" dirty="0">
            <a:latin typeface="Calibri" panose="020F0502020204030204" pitchFamily="34" charset="0"/>
          </a:endParaRPr>
        </a:p>
      </dgm:t>
    </dgm:pt>
    <dgm:pt modelId="{D2DB86DB-00C9-4F82-8E33-03062FE4C2F3}" type="parTrans" cxnId="{EC10FA9F-6BFB-45D7-9681-7467D2400490}">
      <dgm:prSet/>
      <dgm:spPr/>
      <dgm:t>
        <a:bodyPr/>
        <a:lstStyle/>
        <a:p>
          <a:endParaRPr lang="pt-PT" sz="2000">
            <a:latin typeface="Calibri" panose="020F0502020204030204" pitchFamily="34" charset="0"/>
          </a:endParaRPr>
        </a:p>
      </dgm:t>
    </dgm:pt>
    <dgm:pt modelId="{6CE6BFC8-F8BA-4DE3-8A6D-4CA9C6F1F6ED}" type="sibTrans" cxnId="{EC10FA9F-6BFB-45D7-9681-7467D2400490}">
      <dgm:prSet/>
      <dgm:spPr/>
      <dgm:t>
        <a:bodyPr/>
        <a:lstStyle/>
        <a:p>
          <a:endParaRPr lang="pt-PT" sz="2000">
            <a:latin typeface="Calibri" panose="020F0502020204030204" pitchFamily="34" charset="0"/>
          </a:endParaRPr>
        </a:p>
      </dgm:t>
    </dgm:pt>
    <dgm:pt modelId="{E87F9131-B55A-43A9-B6A6-693A41368526}">
      <dgm:prSet phldrT="[Texto]" custT="1"/>
      <dgm:spPr/>
      <dgm:t>
        <a:bodyPr/>
        <a:lstStyle/>
        <a:p>
          <a:r>
            <a:rPr lang="pt-PT" sz="1600" b="1" dirty="0" smtClean="0">
              <a:latin typeface="Calibri" panose="020F0502020204030204" pitchFamily="34" charset="0"/>
            </a:rPr>
            <a:t>Estabelecer relações de tipo relacional ou conselheiro</a:t>
          </a:r>
          <a:endParaRPr lang="pt-PT" sz="1600" b="1" dirty="0">
            <a:latin typeface="Calibri" panose="020F0502020204030204" pitchFamily="34" charset="0"/>
          </a:endParaRPr>
        </a:p>
      </dgm:t>
    </dgm:pt>
    <dgm:pt modelId="{4B4D85A4-50C1-477D-9BB5-89B898797ED4}" type="parTrans" cxnId="{A360E828-004A-45F1-A189-748ADAFA6D8D}">
      <dgm:prSet/>
      <dgm:spPr/>
      <dgm:t>
        <a:bodyPr/>
        <a:lstStyle/>
        <a:p>
          <a:endParaRPr lang="pt-PT" sz="2000">
            <a:latin typeface="Calibri" panose="020F0502020204030204" pitchFamily="34" charset="0"/>
          </a:endParaRPr>
        </a:p>
      </dgm:t>
    </dgm:pt>
    <dgm:pt modelId="{D9745258-F370-41FE-97C8-E224C9CCC479}" type="sibTrans" cxnId="{A360E828-004A-45F1-A189-748ADAFA6D8D}">
      <dgm:prSet/>
      <dgm:spPr/>
      <dgm:t>
        <a:bodyPr/>
        <a:lstStyle/>
        <a:p>
          <a:endParaRPr lang="pt-PT" sz="2000">
            <a:latin typeface="Calibri" panose="020F0502020204030204" pitchFamily="34" charset="0"/>
          </a:endParaRPr>
        </a:p>
      </dgm:t>
    </dgm:pt>
    <dgm:pt modelId="{9FC4C68F-2C73-4DD3-8E56-2215F7060939}">
      <dgm:prSet phldrT="[Texto]" custT="1"/>
      <dgm:spPr/>
      <dgm:t>
        <a:bodyPr/>
        <a:lstStyle/>
        <a:p>
          <a:r>
            <a:rPr lang="pt-PT" sz="1600" b="1" dirty="0" smtClean="0">
              <a:latin typeface="Calibri" panose="020F0502020204030204" pitchFamily="34" charset="0"/>
            </a:rPr>
            <a:t>Prevenir disfuncionalidades</a:t>
          </a:r>
          <a:endParaRPr lang="pt-PT" sz="1600" b="1" dirty="0">
            <a:latin typeface="Calibri" panose="020F0502020204030204" pitchFamily="34" charset="0"/>
          </a:endParaRPr>
        </a:p>
      </dgm:t>
    </dgm:pt>
    <dgm:pt modelId="{D2D5E53C-7AAD-4D2A-B2AE-212C16453146}" type="parTrans" cxnId="{FE740D0B-139E-45C8-8377-DB10C4AF6288}">
      <dgm:prSet/>
      <dgm:spPr/>
      <dgm:t>
        <a:bodyPr/>
        <a:lstStyle/>
        <a:p>
          <a:endParaRPr lang="pt-PT" sz="2000">
            <a:latin typeface="Calibri" panose="020F0502020204030204" pitchFamily="34" charset="0"/>
          </a:endParaRPr>
        </a:p>
      </dgm:t>
    </dgm:pt>
    <dgm:pt modelId="{6A7BF885-0ADC-4D17-A4DA-EE0DBECFA66E}" type="sibTrans" cxnId="{FE740D0B-139E-45C8-8377-DB10C4AF6288}">
      <dgm:prSet/>
      <dgm:spPr/>
      <dgm:t>
        <a:bodyPr/>
        <a:lstStyle/>
        <a:p>
          <a:endParaRPr lang="pt-PT" sz="2000">
            <a:latin typeface="Calibri" panose="020F0502020204030204" pitchFamily="34" charset="0"/>
          </a:endParaRPr>
        </a:p>
      </dgm:t>
    </dgm:pt>
    <dgm:pt modelId="{755B3B9B-6419-41C9-98EB-D4A91BBF843A}" type="pres">
      <dgm:prSet presAssocID="{13CCF85C-1954-4D71-9BA4-2D0468CFA8B3}" presName="CompostProcess" presStyleCnt="0">
        <dgm:presLayoutVars>
          <dgm:dir/>
          <dgm:resizeHandles val="exact"/>
        </dgm:presLayoutVars>
      </dgm:prSet>
      <dgm:spPr/>
    </dgm:pt>
    <dgm:pt modelId="{50CAFF96-B540-4C9D-8B03-A235D31C5575}" type="pres">
      <dgm:prSet presAssocID="{13CCF85C-1954-4D71-9BA4-2D0468CFA8B3}" presName="arrow" presStyleLbl="bgShp" presStyleIdx="0" presStyleCnt="1"/>
      <dgm:spPr/>
    </dgm:pt>
    <dgm:pt modelId="{DABC9B55-C9D3-4DA4-B40C-D87A84AB3539}" type="pres">
      <dgm:prSet presAssocID="{13CCF85C-1954-4D71-9BA4-2D0468CFA8B3}" presName="linearProcess" presStyleCnt="0"/>
      <dgm:spPr/>
    </dgm:pt>
    <dgm:pt modelId="{58C61D6C-0B57-4FD8-A7AA-C8AEFDD944EE}" type="pres">
      <dgm:prSet presAssocID="{66138705-8433-4870-842A-3DED22014F85}" presName="textNode" presStyleLbl="node1" presStyleIdx="0" presStyleCnt="3">
        <dgm:presLayoutVars>
          <dgm:bulletEnabled val="1"/>
        </dgm:presLayoutVars>
      </dgm:prSet>
      <dgm:spPr/>
      <dgm:t>
        <a:bodyPr/>
        <a:lstStyle/>
        <a:p>
          <a:endParaRPr lang="pt-PT"/>
        </a:p>
      </dgm:t>
    </dgm:pt>
    <dgm:pt modelId="{D806D63C-D1CB-46DF-A7EF-64DA1AB7FE5C}" type="pres">
      <dgm:prSet presAssocID="{6CE6BFC8-F8BA-4DE3-8A6D-4CA9C6F1F6ED}" presName="sibTrans" presStyleCnt="0"/>
      <dgm:spPr/>
    </dgm:pt>
    <dgm:pt modelId="{A40270FA-051B-40EF-9E04-B691CF3F63A6}" type="pres">
      <dgm:prSet presAssocID="{E87F9131-B55A-43A9-B6A6-693A41368526}" presName="textNode" presStyleLbl="node1" presStyleIdx="1" presStyleCnt="3">
        <dgm:presLayoutVars>
          <dgm:bulletEnabled val="1"/>
        </dgm:presLayoutVars>
      </dgm:prSet>
      <dgm:spPr/>
      <dgm:t>
        <a:bodyPr/>
        <a:lstStyle/>
        <a:p>
          <a:endParaRPr lang="pt-PT"/>
        </a:p>
      </dgm:t>
    </dgm:pt>
    <dgm:pt modelId="{9507AACA-527B-4896-91F7-35227EA7254F}" type="pres">
      <dgm:prSet presAssocID="{D9745258-F370-41FE-97C8-E224C9CCC479}" presName="sibTrans" presStyleCnt="0"/>
      <dgm:spPr/>
    </dgm:pt>
    <dgm:pt modelId="{BA61D875-AE21-4689-8577-FF470AAD8179}" type="pres">
      <dgm:prSet presAssocID="{9FC4C68F-2C73-4DD3-8E56-2215F7060939}" presName="textNode" presStyleLbl="node1" presStyleIdx="2" presStyleCnt="3">
        <dgm:presLayoutVars>
          <dgm:bulletEnabled val="1"/>
        </dgm:presLayoutVars>
      </dgm:prSet>
      <dgm:spPr/>
      <dgm:t>
        <a:bodyPr/>
        <a:lstStyle/>
        <a:p>
          <a:endParaRPr lang="es-ES"/>
        </a:p>
      </dgm:t>
    </dgm:pt>
  </dgm:ptLst>
  <dgm:cxnLst>
    <dgm:cxn modelId="{A6CF690F-ADBC-48A8-A496-440178108807}" type="presOf" srcId="{13CCF85C-1954-4D71-9BA4-2D0468CFA8B3}" destId="{755B3B9B-6419-41C9-98EB-D4A91BBF843A}" srcOrd="0" destOrd="0" presId="urn:microsoft.com/office/officeart/2005/8/layout/hProcess9"/>
    <dgm:cxn modelId="{AE1CD957-73C4-4808-BB5E-6ABD790E122C}" type="presOf" srcId="{9FC4C68F-2C73-4DD3-8E56-2215F7060939}" destId="{BA61D875-AE21-4689-8577-FF470AAD8179}" srcOrd="0" destOrd="0" presId="urn:microsoft.com/office/officeart/2005/8/layout/hProcess9"/>
    <dgm:cxn modelId="{FE740D0B-139E-45C8-8377-DB10C4AF6288}" srcId="{13CCF85C-1954-4D71-9BA4-2D0468CFA8B3}" destId="{9FC4C68F-2C73-4DD3-8E56-2215F7060939}" srcOrd="2" destOrd="0" parTransId="{D2D5E53C-7AAD-4D2A-B2AE-212C16453146}" sibTransId="{6A7BF885-0ADC-4D17-A4DA-EE0DBECFA66E}"/>
    <dgm:cxn modelId="{413B0037-B367-4012-B5DB-C0AB57460C0B}" type="presOf" srcId="{66138705-8433-4870-842A-3DED22014F85}" destId="{58C61D6C-0B57-4FD8-A7AA-C8AEFDD944EE}" srcOrd="0" destOrd="0" presId="urn:microsoft.com/office/officeart/2005/8/layout/hProcess9"/>
    <dgm:cxn modelId="{EC10FA9F-6BFB-45D7-9681-7467D2400490}" srcId="{13CCF85C-1954-4D71-9BA4-2D0468CFA8B3}" destId="{66138705-8433-4870-842A-3DED22014F85}" srcOrd="0" destOrd="0" parTransId="{D2DB86DB-00C9-4F82-8E33-03062FE4C2F3}" sibTransId="{6CE6BFC8-F8BA-4DE3-8A6D-4CA9C6F1F6ED}"/>
    <dgm:cxn modelId="{A360E828-004A-45F1-A189-748ADAFA6D8D}" srcId="{13CCF85C-1954-4D71-9BA4-2D0468CFA8B3}" destId="{E87F9131-B55A-43A9-B6A6-693A41368526}" srcOrd="1" destOrd="0" parTransId="{4B4D85A4-50C1-477D-9BB5-89B898797ED4}" sibTransId="{D9745258-F370-41FE-97C8-E224C9CCC479}"/>
    <dgm:cxn modelId="{92395CBE-E4D1-4652-AD78-9FD452A97C01}" type="presOf" srcId="{E87F9131-B55A-43A9-B6A6-693A41368526}" destId="{A40270FA-051B-40EF-9E04-B691CF3F63A6}" srcOrd="0" destOrd="0" presId="urn:microsoft.com/office/officeart/2005/8/layout/hProcess9"/>
    <dgm:cxn modelId="{1F6B27CF-9712-4C8E-AA63-7ACE80FE0451}" type="presParOf" srcId="{755B3B9B-6419-41C9-98EB-D4A91BBF843A}" destId="{50CAFF96-B540-4C9D-8B03-A235D31C5575}" srcOrd="0" destOrd="0" presId="urn:microsoft.com/office/officeart/2005/8/layout/hProcess9"/>
    <dgm:cxn modelId="{BAA626F4-0EAB-462A-A35B-3DE6A07F9FE2}" type="presParOf" srcId="{755B3B9B-6419-41C9-98EB-D4A91BBF843A}" destId="{DABC9B55-C9D3-4DA4-B40C-D87A84AB3539}" srcOrd="1" destOrd="0" presId="urn:microsoft.com/office/officeart/2005/8/layout/hProcess9"/>
    <dgm:cxn modelId="{F4F7CFE4-0A8F-456E-8CBF-D89105A0E6C7}" type="presParOf" srcId="{DABC9B55-C9D3-4DA4-B40C-D87A84AB3539}" destId="{58C61D6C-0B57-4FD8-A7AA-C8AEFDD944EE}" srcOrd="0" destOrd="0" presId="urn:microsoft.com/office/officeart/2005/8/layout/hProcess9"/>
    <dgm:cxn modelId="{61952282-6A7E-437A-BD6B-1541C0A886A9}" type="presParOf" srcId="{DABC9B55-C9D3-4DA4-B40C-D87A84AB3539}" destId="{D806D63C-D1CB-46DF-A7EF-64DA1AB7FE5C}" srcOrd="1" destOrd="0" presId="urn:microsoft.com/office/officeart/2005/8/layout/hProcess9"/>
    <dgm:cxn modelId="{0291076C-04CE-46C9-8C44-AED933102E4E}" type="presParOf" srcId="{DABC9B55-C9D3-4DA4-B40C-D87A84AB3539}" destId="{A40270FA-051B-40EF-9E04-B691CF3F63A6}" srcOrd="2" destOrd="0" presId="urn:microsoft.com/office/officeart/2005/8/layout/hProcess9"/>
    <dgm:cxn modelId="{C0617F34-6552-43AE-AFE8-EB66D87D8D65}" type="presParOf" srcId="{DABC9B55-C9D3-4DA4-B40C-D87A84AB3539}" destId="{9507AACA-527B-4896-91F7-35227EA7254F}" srcOrd="3" destOrd="0" presId="urn:microsoft.com/office/officeart/2005/8/layout/hProcess9"/>
    <dgm:cxn modelId="{1BC81A6D-DE63-4724-BE76-976671846E83}" type="presParOf" srcId="{DABC9B55-C9D3-4DA4-B40C-D87A84AB3539}" destId="{BA61D875-AE21-4689-8577-FF470AAD8179}"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D7D830-39DC-47E2-BB1B-D9953E8E9923}"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s-ES"/>
        </a:p>
      </dgm:t>
    </dgm:pt>
    <dgm:pt modelId="{79D461FF-3429-413B-8D25-74494B19B85B}">
      <dgm:prSet phldrT="[Texto]"/>
      <dgm:spPr/>
      <dgm:t>
        <a:bodyPr/>
        <a:lstStyle/>
        <a:p>
          <a:pPr algn="ctr"/>
          <a:r>
            <a:rPr lang="pt-PT" b="1" dirty="0" smtClean="0">
              <a:latin typeface="Calibri" panose="020F0502020204030204" pitchFamily="34" charset="0"/>
            </a:rPr>
            <a:t>Descobrir a realidade emocional</a:t>
          </a:r>
          <a:endParaRPr lang="es-ES" dirty="0">
            <a:latin typeface="Calibri" panose="020F0502020204030204" pitchFamily="34" charset="0"/>
          </a:endParaRPr>
        </a:p>
      </dgm:t>
    </dgm:pt>
    <dgm:pt modelId="{0F55ABED-67AF-491C-84F0-9D64424FBD57}" type="parTrans" cxnId="{1E9AB499-7D0D-4C25-9A1B-58D3EDA4B5D4}">
      <dgm:prSet/>
      <dgm:spPr/>
      <dgm:t>
        <a:bodyPr/>
        <a:lstStyle/>
        <a:p>
          <a:endParaRPr lang="es-ES">
            <a:latin typeface="Calibri" panose="020F0502020204030204" pitchFamily="34" charset="0"/>
          </a:endParaRPr>
        </a:p>
      </dgm:t>
    </dgm:pt>
    <dgm:pt modelId="{3EEBCB29-5565-4090-9129-26FAA6E65ED3}" type="sibTrans" cxnId="{1E9AB499-7D0D-4C25-9A1B-58D3EDA4B5D4}">
      <dgm:prSet/>
      <dgm:spPr/>
      <dgm:t>
        <a:bodyPr/>
        <a:lstStyle/>
        <a:p>
          <a:endParaRPr lang="es-ES">
            <a:latin typeface="Calibri" panose="020F0502020204030204" pitchFamily="34" charset="0"/>
          </a:endParaRPr>
        </a:p>
      </dgm:t>
    </dgm:pt>
    <dgm:pt modelId="{E6A8019D-FFCB-4D02-A739-FDA6E32AC2F2}">
      <dgm:prSet phldrT="[Texto]"/>
      <dgm:spPr/>
      <dgm:t>
        <a:bodyPr/>
        <a:lstStyle/>
        <a:p>
          <a:r>
            <a:rPr lang="pt-PT" dirty="0" smtClean="0">
              <a:latin typeface="Calibri" panose="020F0502020204030204" pitchFamily="34" charset="0"/>
            </a:rPr>
            <a:t>Respeitar os valores do grupo e a integridade da organização;</a:t>
          </a:r>
          <a:endParaRPr lang="es-ES" dirty="0">
            <a:latin typeface="Calibri" panose="020F0502020204030204" pitchFamily="34" charset="0"/>
          </a:endParaRPr>
        </a:p>
      </dgm:t>
    </dgm:pt>
    <dgm:pt modelId="{788A6CB7-7ADF-4C4B-BD72-4D332231C877}" type="parTrans" cxnId="{19721E6D-E1F6-4F7B-A614-BC0267B25A47}">
      <dgm:prSet/>
      <dgm:spPr/>
      <dgm:t>
        <a:bodyPr/>
        <a:lstStyle/>
        <a:p>
          <a:endParaRPr lang="es-ES">
            <a:latin typeface="Calibri" panose="020F0502020204030204" pitchFamily="34" charset="0"/>
          </a:endParaRPr>
        </a:p>
      </dgm:t>
    </dgm:pt>
    <dgm:pt modelId="{DE21F09C-26D3-4D78-BB24-0AFC66489969}" type="sibTrans" cxnId="{19721E6D-E1F6-4F7B-A614-BC0267B25A47}">
      <dgm:prSet/>
      <dgm:spPr/>
      <dgm:t>
        <a:bodyPr/>
        <a:lstStyle/>
        <a:p>
          <a:endParaRPr lang="es-ES">
            <a:latin typeface="Calibri" panose="020F0502020204030204" pitchFamily="34" charset="0"/>
          </a:endParaRPr>
        </a:p>
      </dgm:t>
    </dgm:pt>
    <dgm:pt modelId="{C6DB5D1F-6AB9-44D4-999F-C888D5BE9B1E}">
      <dgm:prSet phldrT="[Texto]"/>
      <dgm:spPr/>
      <dgm:t>
        <a:bodyPr/>
        <a:lstStyle/>
        <a:p>
          <a:r>
            <a:rPr lang="pt-PT" dirty="0" smtClean="0">
              <a:latin typeface="Calibri" panose="020F0502020204030204" pitchFamily="34" charset="0"/>
            </a:rPr>
            <a:t>Devagar que tenho pressa;</a:t>
          </a:r>
          <a:endParaRPr lang="es-ES" dirty="0">
            <a:latin typeface="Calibri" panose="020F0502020204030204" pitchFamily="34" charset="0"/>
          </a:endParaRPr>
        </a:p>
      </dgm:t>
    </dgm:pt>
    <dgm:pt modelId="{BB29908A-E499-420E-BA37-27A68F81940F}" type="parTrans" cxnId="{59BF84EC-FEAA-45F9-ABB1-69D8C6A297B6}">
      <dgm:prSet/>
      <dgm:spPr/>
      <dgm:t>
        <a:bodyPr/>
        <a:lstStyle/>
        <a:p>
          <a:endParaRPr lang="es-ES">
            <a:latin typeface="Calibri" panose="020F0502020204030204" pitchFamily="34" charset="0"/>
          </a:endParaRPr>
        </a:p>
      </dgm:t>
    </dgm:pt>
    <dgm:pt modelId="{06DB8D9D-BB54-41D2-95F3-8B189EFA28CC}" type="sibTrans" cxnId="{59BF84EC-FEAA-45F9-ABB1-69D8C6A297B6}">
      <dgm:prSet/>
      <dgm:spPr/>
      <dgm:t>
        <a:bodyPr/>
        <a:lstStyle/>
        <a:p>
          <a:endParaRPr lang="es-ES">
            <a:latin typeface="Calibri" panose="020F0502020204030204" pitchFamily="34" charset="0"/>
          </a:endParaRPr>
        </a:p>
      </dgm:t>
    </dgm:pt>
    <dgm:pt modelId="{AFD123D7-D23F-4774-8CD3-22BA6FC67931}">
      <dgm:prSet phldrT="[Texto]"/>
      <dgm:spPr/>
      <dgm:t>
        <a:bodyPr/>
        <a:lstStyle/>
        <a:p>
          <a:r>
            <a:rPr lang="pt-PT" b="1" dirty="0" smtClean="0">
              <a:latin typeface="Calibri" panose="020F0502020204030204" pitchFamily="34" charset="0"/>
            </a:rPr>
            <a:t>Visualizar o ideal</a:t>
          </a:r>
          <a:endParaRPr lang="es-ES" dirty="0">
            <a:latin typeface="Calibri" panose="020F0502020204030204" pitchFamily="34" charset="0"/>
          </a:endParaRPr>
        </a:p>
      </dgm:t>
    </dgm:pt>
    <dgm:pt modelId="{2B373AB1-C28F-4118-A729-A9066211D9DB}" type="parTrans" cxnId="{A4C27849-7594-44F5-97A4-B592D17DF32A}">
      <dgm:prSet/>
      <dgm:spPr/>
      <dgm:t>
        <a:bodyPr/>
        <a:lstStyle/>
        <a:p>
          <a:endParaRPr lang="es-ES">
            <a:latin typeface="Calibri" panose="020F0502020204030204" pitchFamily="34" charset="0"/>
          </a:endParaRPr>
        </a:p>
      </dgm:t>
    </dgm:pt>
    <dgm:pt modelId="{9E1E3623-FF3C-4605-AD05-70787BCC2D9E}" type="sibTrans" cxnId="{A4C27849-7594-44F5-97A4-B592D17DF32A}">
      <dgm:prSet/>
      <dgm:spPr/>
      <dgm:t>
        <a:bodyPr/>
        <a:lstStyle/>
        <a:p>
          <a:endParaRPr lang="es-ES">
            <a:latin typeface="Calibri" panose="020F0502020204030204" pitchFamily="34" charset="0"/>
          </a:endParaRPr>
        </a:p>
      </dgm:t>
    </dgm:pt>
    <dgm:pt modelId="{4F2AC2B9-5980-4FA0-AB53-CDE70BF9C2F8}">
      <dgm:prSet phldrT="[Texto]"/>
      <dgm:spPr/>
      <dgm:t>
        <a:bodyPr/>
        <a:lstStyle/>
        <a:p>
          <a:r>
            <a:rPr lang="pt-PT" dirty="0" smtClean="0">
              <a:latin typeface="Calibri" panose="020F0502020204030204" pitchFamily="34" charset="0"/>
            </a:rPr>
            <a:t>Olhar para dentro;</a:t>
          </a:r>
          <a:endParaRPr lang="es-ES" dirty="0">
            <a:latin typeface="Calibri" panose="020F0502020204030204" pitchFamily="34" charset="0"/>
          </a:endParaRPr>
        </a:p>
      </dgm:t>
    </dgm:pt>
    <dgm:pt modelId="{76A80506-0A28-439E-B2F4-E4AC221B91E1}" type="parTrans" cxnId="{DE0C7334-4739-42C9-A69F-9A98684E51DC}">
      <dgm:prSet/>
      <dgm:spPr/>
      <dgm:t>
        <a:bodyPr/>
        <a:lstStyle/>
        <a:p>
          <a:endParaRPr lang="es-ES">
            <a:latin typeface="Calibri" panose="020F0502020204030204" pitchFamily="34" charset="0"/>
          </a:endParaRPr>
        </a:p>
      </dgm:t>
    </dgm:pt>
    <dgm:pt modelId="{CF8545C5-630D-4472-B3B3-26893FCCDB70}" type="sibTrans" cxnId="{DE0C7334-4739-42C9-A69F-9A98684E51DC}">
      <dgm:prSet/>
      <dgm:spPr/>
      <dgm:t>
        <a:bodyPr/>
        <a:lstStyle/>
        <a:p>
          <a:endParaRPr lang="es-ES">
            <a:latin typeface="Calibri" panose="020F0502020204030204" pitchFamily="34" charset="0"/>
          </a:endParaRPr>
        </a:p>
      </dgm:t>
    </dgm:pt>
    <dgm:pt modelId="{6706C084-055C-4CD8-B8E4-3499B6AD84F7}">
      <dgm:prSet phldrT="[Texto]"/>
      <dgm:spPr/>
      <dgm:t>
        <a:bodyPr/>
        <a:lstStyle/>
        <a:p>
          <a:r>
            <a:rPr lang="pt-PT" dirty="0" smtClean="0">
              <a:latin typeface="Calibri" panose="020F0502020204030204" pitchFamily="34" charset="0"/>
            </a:rPr>
            <a:t>Afinar em vez de alinhar;</a:t>
          </a:r>
          <a:endParaRPr lang="es-ES" dirty="0">
            <a:latin typeface="Calibri" panose="020F0502020204030204" pitchFamily="34" charset="0"/>
          </a:endParaRPr>
        </a:p>
      </dgm:t>
    </dgm:pt>
    <dgm:pt modelId="{5BD05ED8-162D-4E02-928D-9F547C18026A}" type="parTrans" cxnId="{54B9B529-7EA2-4DD9-8F60-EB7DD72909A6}">
      <dgm:prSet/>
      <dgm:spPr/>
      <dgm:t>
        <a:bodyPr/>
        <a:lstStyle/>
        <a:p>
          <a:endParaRPr lang="es-ES">
            <a:latin typeface="Calibri" panose="020F0502020204030204" pitchFamily="34" charset="0"/>
          </a:endParaRPr>
        </a:p>
      </dgm:t>
    </dgm:pt>
    <dgm:pt modelId="{25A0FA58-32B2-4D8B-8D58-0449D780BE34}" type="sibTrans" cxnId="{54B9B529-7EA2-4DD9-8F60-EB7DD72909A6}">
      <dgm:prSet/>
      <dgm:spPr/>
      <dgm:t>
        <a:bodyPr/>
        <a:lstStyle/>
        <a:p>
          <a:endParaRPr lang="es-ES">
            <a:latin typeface="Calibri" panose="020F0502020204030204" pitchFamily="34" charset="0"/>
          </a:endParaRPr>
        </a:p>
      </dgm:t>
    </dgm:pt>
    <dgm:pt modelId="{1F3DA978-EA06-4E35-8E05-08125CF2914F}">
      <dgm:prSet phldrT="[Texto]"/>
      <dgm:spPr/>
      <dgm:t>
        <a:bodyPr/>
        <a:lstStyle/>
        <a:p>
          <a:r>
            <a:rPr lang="pt-PT" b="1" dirty="0" smtClean="0">
              <a:latin typeface="Calibri" panose="020F0502020204030204" pitchFamily="34" charset="0"/>
            </a:rPr>
            <a:t>Sustentar a inteligência emocional</a:t>
          </a:r>
          <a:endParaRPr lang="es-ES" dirty="0">
            <a:latin typeface="Calibri" panose="020F0502020204030204" pitchFamily="34" charset="0"/>
          </a:endParaRPr>
        </a:p>
      </dgm:t>
    </dgm:pt>
    <dgm:pt modelId="{766CFF9D-3689-4A17-A724-25B5A3B61D27}" type="parTrans" cxnId="{51A437FD-8B6A-4D14-B7B9-D2837354301B}">
      <dgm:prSet/>
      <dgm:spPr/>
      <dgm:t>
        <a:bodyPr/>
        <a:lstStyle/>
        <a:p>
          <a:endParaRPr lang="es-ES">
            <a:latin typeface="Calibri" panose="020F0502020204030204" pitchFamily="34" charset="0"/>
          </a:endParaRPr>
        </a:p>
      </dgm:t>
    </dgm:pt>
    <dgm:pt modelId="{FF619E79-30CE-4D1D-A785-61D8B44282F6}" type="sibTrans" cxnId="{51A437FD-8B6A-4D14-B7B9-D2837354301B}">
      <dgm:prSet/>
      <dgm:spPr/>
      <dgm:t>
        <a:bodyPr/>
        <a:lstStyle/>
        <a:p>
          <a:endParaRPr lang="es-ES">
            <a:latin typeface="Calibri" panose="020F0502020204030204" pitchFamily="34" charset="0"/>
          </a:endParaRPr>
        </a:p>
      </dgm:t>
    </dgm:pt>
    <dgm:pt modelId="{D6B0DCF4-B420-4688-BB76-1113F87EE548}">
      <dgm:prSet phldrT="[Texto]"/>
      <dgm:spPr/>
      <dgm:t>
        <a:bodyPr/>
        <a:lstStyle/>
        <a:p>
          <a:r>
            <a:rPr lang="pt-PT" dirty="0" smtClean="0">
              <a:latin typeface="Calibri" panose="020F0502020204030204" pitchFamily="34" charset="0"/>
            </a:rPr>
            <a:t>Transformar a visão em ação;</a:t>
          </a:r>
          <a:endParaRPr lang="es-ES" dirty="0">
            <a:latin typeface="Calibri" panose="020F0502020204030204" pitchFamily="34" charset="0"/>
          </a:endParaRPr>
        </a:p>
      </dgm:t>
    </dgm:pt>
    <dgm:pt modelId="{D34E0C02-124E-4BE5-98DE-E3A512CEFB20}" type="parTrans" cxnId="{996E078B-9877-43E8-AB29-AE1733D7B70E}">
      <dgm:prSet/>
      <dgm:spPr/>
      <dgm:t>
        <a:bodyPr/>
        <a:lstStyle/>
        <a:p>
          <a:endParaRPr lang="es-ES">
            <a:latin typeface="Calibri" panose="020F0502020204030204" pitchFamily="34" charset="0"/>
          </a:endParaRPr>
        </a:p>
      </dgm:t>
    </dgm:pt>
    <dgm:pt modelId="{55894109-F67A-4C81-933D-3C00D17E8324}" type="sibTrans" cxnId="{996E078B-9877-43E8-AB29-AE1733D7B70E}">
      <dgm:prSet/>
      <dgm:spPr/>
      <dgm:t>
        <a:bodyPr/>
        <a:lstStyle/>
        <a:p>
          <a:endParaRPr lang="es-ES">
            <a:latin typeface="Calibri" panose="020F0502020204030204" pitchFamily="34" charset="0"/>
          </a:endParaRPr>
        </a:p>
      </dgm:t>
    </dgm:pt>
    <dgm:pt modelId="{6BF21894-09CC-4CDB-986D-8B66FE62EA61}">
      <dgm:prSet phldrT="[Texto]"/>
      <dgm:spPr/>
      <dgm:t>
        <a:bodyPr/>
        <a:lstStyle/>
        <a:p>
          <a:r>
            <a:rPr lang="pt-PT" dirty="0" smtClean="0">
              <a:latin typeface="Calibri" panose="020F0502020204030204" pitchFamily="34" charset="0"/>
            </a:rPr>
            <a:t>Criar sistemas que apoiem praticas emocionalmente inteligentes;</a:t>
          </a:r>
          <a:endParaRPr lang="es-ES" dirty="0">
            <a:latin typeface="Calibri" panose="020F0502020204030204" pitchFamily="34" charset="0"/>
          </a:endParaRPr>
        </a:p>
      </dgm:t>
    </dgm:pt>
    <dgm:pt modelId="{CB0A2FBC-5B5D-4F5E-9D28-AB3FAA3D34A3}" type="parTrans" cxnId="{5E711A0D-277D-4803-B9D3-61F6469EFF92}">
      <dgm:prSet/>
      <dgm:spPr/>
      <dgm:t>
        <a:bodyPr/>
        <a:lstStyle/>
        <a:p>
          <a:endParaRPr lang="es-ES">
            <a:latin typeface="Calibri" panose="020F0502020204030204" pitchFamily="34" charset="0"/>
          </a:endParaRPr>
        </a:p>
      </dgm:t>
    </dgm:pt>
    <dgm:pt modelId="{F5CAE74F-756B-46CF-B8C4-D868705D2427}" type="sibTrans" cxnId="{5E711A0D-277D-4803-B9D3-61F6469EFF92}">
      <dgm:prSet/>
      <dgm:spPr/>
      <dgm:t>
        <a:bodyPr/>
        <a:lstStyle/>
        <a:p>
          <a:endParaRPr lang="es-ES">
            <a:latin typeface="Calibri" panose="020F0502020204030204" pitchFamily="34" charset="0"/>
          </a:endParaRPr>
        </a:p>
      </dgm:t>
    </dgm:pt>
    <dgm:pt modelId="{9CBBFEFB-9959-4EAC-8C85-9A67AC51A7FE}">
      <dgm:prSet phldrT="[Texto]"/>
      <dgm:spPr/>
      <dgm:t>
        <a:bodyPr/>
        <a:lstStyle/>
        <a:p>
          <a:r>
            <a:rPr lang="pt-PT" dirty="0" smtClean="0">
              <a:latin typeface="Calibri" panose="020F0502020204030204" pitchFamily="34" charset="0"/>
            </a:rPr>
            <a:t>A estratégia de partir da base tem de começar no topo.</a:t>
          </a:r>
          <a:endParaRPr lang="es-ES" dirty="0">
            <a:latin typeface="Calibri" panose="020F0502020204030204" pitchFamily="34" charset="0"/>
          </a:endParaRPr>
        </a:p>
      </dgm:t>
    </dgm:pt>
    <dgm:pt modelId="{FA77597A-8EB3-4506-85DE-9B000B5A4DE9}" type="parTrans" cxnId="{7BEA8A21-E858-4716-8863-0523E5639F3E}">
      <dgm:prSet/>
      <dgm:spPr/>
      <dgm:t>
        <a:bodyPr/>
        <a:lstStyle/>
        <a:p>
          <a:endParaRPr lang="es-ES">
            <a:latin typeface="Calibri" panose="020F0502020204030204" pitchFamily="34" charset="0"/>
          </a:endParaRPr>
        </a:p>
      </dgm:t>
    </dgm:pt>
    <dgm:pt modelId="{87D4486C-C90F-418B-A85C-EEB04452F444}" type="sibTrans" cxnId="{7BEA8A21-E858-4716-8863-0523E5639F3E}">
      <dgm:prSet/>
      <dgm:spPr/>
      <dgm:t>
        <a:bodyPr/>
        <a:lstStyle/>
        <a:p>
          <a:endParaRPr lang="es-ES">
            <a:latin typeface="Calibri" panose="020F0502020204030204" pitchFamily="34" charset="0"/>
          </a:endParaRPr>
        </a:p>
      </dgm:t>
    </dgm:pt>
    <dgm:pt modelId="{05806DAC-2782-4C29-8764-9DBAABB65C34}">
      <dgm:prSet phldrT="[Texto]"/>
      <dgm:spPr/>
      <dgm:t>
        <a:bodyPr/>
        <a:lstStyle/>
        <a:p>
          <a:endParaRPr lang="es-ES" dirty="0">
            <a:latin typeface="Calibri" panose="020F0502020204030204" pitchFamily="34" charset="0"/>
          </a:endParaRPr>
        </a:p>
      </dgm:t>
    </dgm:pt>
    <dgm:pt modelId="{D8230D23-D106-488B-847C-3F03AA6ED092}" type="parTrans" cxnId="{EFA102E3-7BA4-4910-9C64-DB5D64A00100}">
      <dgm:prSet/>
      <dgm:spPr/>
      <dgm:t>
        <a:bodyPr/>
        <a:lstStyle/>
        <a:p>
          <a:endParaRPr lang="es-ES">
            <a:latin typeface="Calibri" panose="020F0502020204030204" pitchFamily="34" charset="0"/>
          </a:endParaRPr>
        </a:p>
      </dgm:t>
    </dgm:pt>
    <dgm:pt modelId="{82AD708C-C179-459E-9414-CC01A631AA7C}" type="sibTrans" cxnId="{EFA102E3-7BA4-4910-9C64-DB5D64A00100}">
      <dgm:prSet/>
      <dgm:spPr/>
      <dgm:t>
        <a:bodyPr/>
        <a:lstStyle/>
        <a:p>
          <a:endParaRPr lang="es-ES">
            <a:latin typeface="Calibri" panose="020F0502020204030204" pitchFamily="34" charset="0"/>
          </a:endParaRPr>
        </a:p>
      </dgm:t>
    </dgm:pt>
    <dgm:pt modelId="{4ACFD420-F57C-4D5D-B587-277FFE83B590}">
      <dgm:prSet phldrT="[Texto]"/>
      <dgm:spPr/>
      <dgm:t>
        <a:bodyPr/>
        <a:lstStyle/>
        <a:p>
          <a:r>
            <a:rPr lang="pt-PT" dirty="0" smtClean="0">
              <a:latin typeface="Calibri" panose="020F0502020204030204" pitchFamily="34" charset="0"/>
            </a:rPr>
            <a:t>As pessoas primeiro, a estratégia depois.</a:t>
          </a:r>
          <a:endParaRPr lang="es-ES" dirty="0">
            <a:latin typeface="Calibri" panose="020F0502020204030204" pitchFamily="34" charset="0"/>
          </a:endParaRPr>
        </a:p>
      </dgm:t>
    </dgm:pt>
    <dgm:pt modelId="{EBC9E758-13F0-4666-BCAF-262AF605BDBF}" type="parTrans" cxnId="{6CEC8E0F-A8A3-4373-8226-B0261454C733}">
      <dgm:prSet/>
      <dgm:spPr/>
      <dgm:t>
        <a:bodyPr/>
        <a:lstStyle/>
        <a:p>
          <a:endParaRPr lang="es-ES">
            <a:latin typeface="Calibri" panose="020F0502020204030204" pitchFamily="34" charset="0"/>
          </a:endParaRPr>
        </a:p>
      </dgm:t>
    </dgm:pt>
    <dgm:pt modelId="{8B0AAC57-243D-41A1-A05A-988674640702}" type="sibTrans" cxnId="{6CEC8E0F-A8A3-4373-8226-B0261454C733}">
      <dgm:prSet/>
      <dgm:spPr/>
      <dgm:t>
        <a:bodyPr/>
        <a:lstStyle/>
        <a:p>
          <a:endParaRPr lang="es-ES">
            <a:latin typeface="Calibri" panose="020F0502020204030204" pitchFamily="34" charset="0"/>
          </a:endParaRPr>
        </a:p>
      </dgm:t>
    </dgm:pt>
    <dgm:pt modelId="{3D6AD936-909E-4CB9-821A-E6AC0D0573C3}">
      <dgm:prSet phldrT="[Texto]"/>
      <dgm:spPr/>
      <dgm:t>
        <a:bodyPr/>
        <a:lstStyle/>
        <a:p>
          <a:r>
            <a:rPr lang="pt-PT" dirty="0" smtClean="0">
              <a:latin typeface="Calibri" panose="020F0502020204030204" pitchFamily="34" charset="0"/>
            </a:rPr>
            <a:t>Gerir os mitos de liderança.</a:t>
          </a:r>
          <a:endParaRPr lang="es-ES" dirty="0">
            <a:latin typeface="Calibri" panose="020F0502020204030204" pitchFamily="34" charset="0"/>
          </a:endParaRPr>
        </a:p>
      </dgm:t>
    </dgm:pt>
    <dgm:pt modelId="{CACE739D-CDC4-45C8-81E0-2F6C24FAE357}" type="parTrans" cxnId="{49372850-67C2-4598-9A7A-0B2F69C581F6}">
      <dgm:prSet/>
      <dgm:spPr/>
      <dgm:t>
        <a:bodyPr/>
        <a:lstStyle/>
        <a:p>
          <a:endParaRPr lang="es-ES">
            <a:latin typeface="Calibri" panose="020F0502020204030204" pitchFamily="34" charset="0"/>
          </a:endParaRPr>
        </a:p>
      </dgm:t>
    </dgm:pt>
    <dgm:pt modelId="{1A433DEB-45F0-490D-BF48-0E9246FA7836}" type="sibTrans" cxnId="{49372850-67C2-4598-9A7A-0B2F69C581F6}">
      <dgm:prSet/>
      <dgm:spPr/>
      <dgm:t>
        <a:bodyPr/>
        <a:lstStyle/>
        <a:p>
          <a:endParaRPr lang="es-ES">
            <a:latin typeface="Calibri" panose="020F0502020204030204" pitchFamily="34" charset="0"/>
          </a:endParaRPr>
        </a:p>
      </dgm:t>
    </dgm:pt>
    <dgm:pt modelId="{9B621A40-149B-4ED8-8ACD-A13092707AAB}" type="pres">
      <dgm:prSet presAssocID="{CBD7D830-39DC-47E2-BB1B-D9953E8E9923}" presName="Name0" presStyleCnt="0">
        <dgm:presLayoutVars>
          <dgm:dir/>
          <dgm:animLvl val="lvl"/>
          <dgm:resizeHandles val="exact"/>
        </dgm:presLayoutVars>
      </dgm:prSet>
      <dgm:spPr/>
      <dgm:t>
        <a:bodyPr/>
        <a:lstStyle/>
        <a:p>
          <a:endParaRPr lang="pt-PT"/>
        </a:p>
      </dgm:t>
    </dgm:pt>
    <dgm:pt modelId="{04D6605D-8CE9-4A92-ADDB-3B6C826DB93B}" type="pres">
      <dgm:prSet presAssocID="{79D461FF-3429-413B-8D25-74494B19B85B}" presName="composite" presStyleCnt="0"/>
      <dgm:spPr/>
      <dgm:t>
        <a:bodyPr/>
        <a:lstStyle/>
        <a:p>
          <a:endParaRPr lang="pt-PT"/>
        </a:p>
      </dgm:t>
    </dgm:pt>
    <dgm:pt modelId="{2467E2F7-6F5D-4642-9600-8E8CC48B1D32}" type="pres">
      <dgm:prSet presAssocID="{79D461FF-3429-413B-8D25-74494B19B85B}" presName="parTx" presStyleLbl="alignNode1" presStyleIdx="0" presStyleCnt="3">
        <dgm:presLayoutVars>
          <dgm:chMax val="0"/>
          <dgm:chPref val="0"/>
          <dgm:bulletEnabled val="1"/>
        </dgm:presLayoutVars>
      </dgm:prSet>
      <dgm:spPr/>
      <dgm:t>
        <a:bodyPr/>
        <a:lstStyle/>
        <a:p>
          <a:endParaRPr lang="es-ES"/>
        </a:p>
      </dgm:t>
    </dgm:pt>
    <dgm:pt modelId="{FD01D03A-25B8-4DE5-A1A5-F9CE1C6A950D}" type="pres">
      <dgm:prSet presAssocID="{79D461FF-3429-413B-8D25-74494B19B85B}" presName="desTx" presStyleLbl="alignAccFollowNode1" presStyleIdx="0" presStyleCnt="3" custLinFactNeighborX="-565" custLinFactNeighborY="-541">
        <dgm:presLayoutVars>
          <dgm:bulletEnabled val="1"/>
        </dgm:presLayoutVars>
      </dgm:prSet>
      <dgm:spPr/>
      <dgm:t>
        <a:bodyPr/>
        <a:lstStyle/>
        <a:p>
          <a:endParaRPr lang="es-ES"/>
        </a:p>
      </dgm:t>
    </dgm:pt>
    <dgm:pt modelId="{576A2A2B-B80E-491D-B935-EE0759E25B51}" type="pres">
      <dgm:prSet presAssocID="{3EEBCB29-5565-4090-9129-26FAA6E65ED3}" presName="space" presStyleCnt="0"/>
      <dgm:spPr/>
      <dgm:t>
        <a:bodyPr/>
        <a:lstStyle/>
        <a:p>
          <a:endParaRPr lang="pt-PT"/>
        </a:p>
      </dgm:t>
    </dgm:pt>
    <dgm:pt modelId="{80EEA075-D46F-4A34-99A7-D53893BE108D}" type="pres">
      <dgm:prSet presAssocID="{AFD123D7-D23F-4774-8CD3-22BA6FC67931}" presName="composite" presStyleCnt="0"/>
      <dgm:spPr/>
      <dgm:t>
        <a:bodyPr/>
        <a:lstStyle/>
        <a:p>
          <a:endParaRPr lang="pt-PT"/>
        </a:p>
      </dgm:t>
    </dgm:pt>
    <dgm:pt modelId="{B3275948-BE02-4BD8-BA8A-801C66A31569}" type="pres">
      <dgm:prSet presAssocID="{AFD123D7-D23F-4774-8CD3-22BA6FC67931}" presName="parTx" presStyleLbl="alignNode1" presStyleIdx="1" presStyleCnt="3">
        <dgm:presLayoutVars>
          <dgm:chMax val="0"/>
          <dgm:chPref val="0"/>
          <dgm:bulletEnabled val="1"/>
        </dgm:presLayoutVars>
      </dgm:prSet>
      <dgm:spPr/>
      <dgm:t>
        <a:bodyPr/>
        <a:lstStyle/>
        <a:p>
          <a:endParaRPr lang="es-ES"/>
        </a:p>
      </dgm:t>
    </dgm:pt>
    <dgm:pt modelId="{A6EE23F7-3FEA-4C0F-88A8-CAFB9470180F}" type="pres">
      <dgm:prSet presAssocID="{AFD123D7-D23F-4774-8CD3-22BA6FC67931}" presName="desTx" presStyleLbl="alignAccFollowNode1" presStyleIdx="1" presStyleCnt="3" custScaleY="98050">
        <dgm:presLayoutVars>
          <dgm:bulletEnabled val="1"/>
        </dgm:presLayoutVars>
      </dgm:prSet>
      <dgm:spPr/>
      <dgm:t>
        <a:bodyPr/>
        <a:lstStyle/>
        <a:p>
          <a:endParaRPr lang="es-ES"/>
        </a:p>
      </dgm:t>
    </dgm:pt>
    <dgm:pt modelId="{B29EEA38-149D-4F0D-8043-4649C41483D5}" type="pres">
      <dgm:prSet presAssocID="{9E1E3623-FF3C-4605-AD05-70787BCC2D9E}" presName="space" presStyleCnt="0"/>
      <dgm:spPr/>
      <dgm:t>
        <a:bodyPr/>
        <a:lstStyle/>
        <a:p>
          <a:endParaRPr lang="pt-PT"/>
        </a:p>
      </dgm:t>
    </dgm:pt>
    <dgm:pt modelId="{6E8EA634-0151-4BCE-B538-94FDD3EF5256}" type="pres">
      <dgm:prSet presAssocID="{1F3DA978-EA06-4E35-8E05-08125CF2914F}" presName="composite" presStyleCnt="0"/>
      <dgm:spPr/>
      <dgm:t>
        <a:bodyPr/>
        <a:lstStyle/>
        <a:p>
          <a:endParaRPr lang="pt-PT"/>
        </a:p>
      </dgm:t>
    </dgm:pt>
    <dgm:pt modelId="{E0704B0C-1D88-4609-8972-41F9A1791C00}" type="pres">
      <dgm:prSet presAssocID="{1F3DA978-EA06-4E35-8E05-08125CF2914F}" presName="parTx" presStyleLbl="alignNode1" presStyleIdx="2" presStyleCnt="3">
        <dgm:presLayoutVars>
          <dgm:chMax val="0"/>
          <dgm:chPref val="0"/>
          <dgm:bulletEnabled val="1"/>
        </dgm:presLayoutVars>
      </dgm:prSet>
      <dgm:spPr/>
      <dgm:t>
        <a:bodyPr/>
        <a:lstStyle/>
        <a:p>
          <a:endParaRPr lang="es-ES"/>
        </a:p>
      </dgm:t>
    </dgm:pt>
    <dgm:pt modelId="{6B6192B9-57F4-425E-8DF9-9915CFF8F334}" type="pres">
      <dgm:prSet presAssocID="{1F3DA978-EA06-4E35-8E05-08125CF2914F}" presName="desTx" presStyleLbl="alignAccFollowNode1" presStyleIdx="2" presStyleCnt="3">
        <dgm:presLayoutVars>
          <dgm:bulletEnabled val="1"/>
        </dgm:presLayoutVars>
      </dgm:prSet>
      <dgm:spPr/>
      <dgm:t>
        <a:bodyPr/>
        <a:lstStyle/>
        <a:p>
          <a:endParaRPr lang="es-ES"/>
        </a:p>
      </dgm:t>
    </dgm:pt>
  </dgm:ptLst>
  <dgm:cxnLst>
    <dgm:cxn modelId="{D0D110FD-8A71-4EE3-9E5A-2ACAA3E33CBF}" type="presOf" srcId="{C6DB5D1F-6AB9-44D4-999F-C888D5BE9B1E}" destId="{FD01D03A-25B8-4DE5-A1A5-F9CE1C6A950D}" srcOrd="0" destOrd="1" presId="urn:microsoft.com/office/officeart/2005/8/layout/hList1"/>
    <dgm:cxn modelId="{B5D58EFF-A375-42A0-A8B3-F77F0BED1532}" type="presOf" srcId="{9CBBFEFB-9959-4EAC-8C85-9A67AC51A7FE}" destId="{FD01D03A-25B8-4DE5-A1A5-F9CE1C6A950D}" srcOrd="0" destOrd="2" presId="urn:microsoft.com/office/officeart/2005/8/layout/hList1"/>
    <dgm:cxn modelId="{F662F7EC-93B9-4EF0-A5CF-BF1910726C26}" type="presOf" srcId="{1F3DA978-EA06-4E35-8E05-08125CF2914F}" destId="{E0704B0C-1D88-4609-8972-41F9A1791C00}" srcOrd="0" destOrd="0" presId="urn:microsoft.com/office/officeart/2005/8/layout/hList1"/>
    <dgm:cxn modelId="{F08B61C3-1C5C-4ED7-80AA-95AF5107B8A2}" type="presOf" srcId="{05806DAC-2782-4C29-8764-9DBAABB65C34}" destId="{A6EE23F7-3FEA-4C0F-88A8-CAFB9470180F}" srcOrd="0" destOrd="3" presId="urn:microsoft.com/office/officeart/2005/8/layout/hList1"/>
    <dgm:cxn modelId="{996E078B-9877-43E8-AB29-AE1733D7B70E}" srcId="{1F3DA978-EA06-4E35-8E05-08125CF2914F}" destId="{D6B0DCF4-B420-4688-BB76-1113F87EE548}" srcOrd="0" destOrd="0" parTransId="{D34E0C02-124E-4BE5-98DE-E3A512CEFB20}" sibTransId="{55894109-F67A-4C81-933D-3C00D17E8324}"/>
    <dgm:cxn modelId="{54B9B529-7EA2-4DD9-8F60-EB7DD72909A6}" srcId="{AFD123D7-D23F-4774-8CD3-22BA6FC67931}" destId="{6706C084-055C-4CD8-B8E4-3499B6AD84F7}" srcOrd="1" destOrd="0" parTransId="{5BD05ED8-162D-4E02-928D-9F547C18026A}" sibTransId="{25A0FA58-32B2-4D8B-8D58-0449D780BE34}"/>
    <dgm:cxn modelId="{2F7843EE-3C98-445D-AAFA-A174E0E96E5C}" type="presOf" srcId="{3D6AD936-909E-4CB9-821A-E6AC0D0573C3}" destId="{6B6192B9-57F4-425E-8DF9-9915CFF8F334}" srcOrd="0" destOrd="2" presId="urn:microsoft.com/office/officeart/2005/8/layout/hList1"/>
    <dgm:cxn modelId="{4B75E8A3-671E-4AC6-9801-8D3F7A4CB010}" type="presOf" srcId="{6706C084-055C-4CD8-B8E4-3499B6AD84F7}" destId="{A6EE23F7-3FEA-4C0F-88A8-CAFB9470180F}" srcOrd="0" destOrd="1" presId="urn:microsoft.com/office/officeart/2005/8/layout/hList1"/>
    <dgm:cxn modelId="{51A437FD-8B6A-4D14-B7B9-D2837354301B}" srcId="{CBD7D830-39DC-47E2-BB1B-D9953E8E9923}" destId="{1F3DA978-EA06-4E35-8E05-08125CF2914F}" srcOrd="2" destOrd="0" parTransId="{766CFF9D-3689-4A17-A724-25B5A3B61D27}" sibTransId="{FF619E79-30CE-4D1D-A785-61D8B44282F6}"/>
    <dgm:cxn modelId="{7BEA8A21-E858-4716-8863-0523E5639F3E}" srcId="{79D461FF-3429-413B-8D25-74494B19B85B}" destId="{9CBBFEFB-9959-4EAC-8C85-9A67AC51A7FE}" srcOrd="2" destOrd="0" parTransId="{FA77597A-8EB3-4506-85DE-9B000B5A4DE9}" sibTransId="{87D4486C-C90F-418B-A85C-EEB04452F444}"/>
    <dgm:cxn modelId="{A4C27849-7594-44F5-97A4-B592D17DF32A}" srcId="{CBD7D830-39DC-47E2-BB1B-D9953E8E9923}" destId="{AFD123D7-D23F-4774-8CD3-22BA6FC67931}" srcOrd="1" destOrd="0" parTransId="{2B373AB1-C28F-4118-A729-A9066211D9DB}" sibTransId="{9E1E3623-FF3C-4605-AD05-70787BCC2D9E}"/>
    <dgm:cxn modelId="{DE0C7334-4739-42C9-A69F-9A98684E51DC}" srcId="{AFD123D7-D23F-4774-8CD3-22BA6FC67931}" destId="{4F2AC2B9-5980-4FA0-AB53-CDE70BF9C2F8}" srcOrd="0" destOrd="0" parTransId="{76A80506-0A28-439E-B2F4-E4AC221B91E1}" sibTransId="{CF8545C5-630D-4472-B3B3-26893FCCDB70}"/>
    <dgm:cxn modelId="{DA90D97E-4D53-4D17-BA9D-7C69AE9780E2}" type="presOf" srcId="{D6B0DCF4-B420-4688-BB76-1113F87EE548}" destId="{6B6192B9-57F4-425E-8DF9-9915CFF8F334}" srcOrd="0" destOrd="0" presId="urn:microsoft.com/office/officeart/2005/8/layout/hList1"/>
    <dgm:cxn modelId="{49372850-67C2-4598-9A7A-0B2F69C581F6}" srcId="{1F3DA978-EA06-4E35-8E05-08125CF2914F}" destId="{3D6AD936-909E-4CB9-821A-E6AC0D0573C3}" srcOrd="2" destOrd="0" parTransId="{CACE739D-CDC4-45C8-81E0-2F6C24FAE357}" sibTransId="{1A433DEB-45F0-490D-BF48-0E9246FA7836}"/>
    <dgm:cxn modelId="{82562925-2DF3-4042-9512-778A5AF9074F}" type="presOf" srcId="{79D461FF-3429-413B-8D25-74494B19B85B}" destId="{2467E2F7-6F5D-4642-9600-8E8CC48B1D32}" srcOrd="0" destOrd="0" presId="urn:microsoft.com/office/officeart/2005/8/layout/hList1"/>
    <dgm:cxn modelId="{2C167E4D-9F86-4C2A-A007-6FB46BA3CF7E}" type="presOf" srcId="{E6A8019D-FFCB-4D02-A739-FDA6E32AC2F2}" destId="{FD01D03A-25B8-4DE5-A1A5-F9CE1C6A950D}" srcOrd="0" destOrd="0" presId="urn:microsoft.com/office/officeart/2005/8/layout/hList1"/>
    <dgm:cxn modelId="{3123D9A6-0434-40B8-BE10-A521E7F6FE9A}" type="presOf" srcId="{AFD123D7-D23F-4774-8CD3-22BA6FC67931}" destId="{B3275948-BE02-4BD8-BA8A-801C66A31569}" srcOrd="0" destOrd="0" presId="urn:microsoft.com/office/officeart/2005/8/layout/hList1"/>
    <dgm:cxn modelId="{59BF84EC-FEAA-45F9-ABB1-69D8C6A297B6}" srcId="{79D461FF-3429-413B-8D25-74494B19B85B}" destId="{C6DB5D1F-6AB9-44D4-999F-C888D5BE9B1E}" srcOrd="1" destOrd="0" parTransId="{BB29908A-E499-420E-BA37-27A68F81940F}" sibTransId="{06DB8D9D-BB54-41D2-95F3-8B189EFA28CC}"/>
    <dgm:cxn modelId="{EE34E485-CA68-41C5-A2BF-8235ED6B2750}" type="presOf" srcId="{4ACFD420-F57C-4D5D-B587-277FFE83B590}" destId="{A6EE23F7-3FEA-4C0F-88A8-CAFB9470180F}" srcOrd="0" destOrd="2" presId="urn:microsoft.com/office/officeart/2005/8/layout/hList1"/>
    <dgm:cxn modelId="{EF151C3B-A581-42DE-9F8C-446373780E98}" type="presOf" srcId="{6BF21894-09CC-4CDB-986D-8B66FE62EA61}" destId="{6B6192B9-57F4-425E-8DF9-9915CFF8F334}" srcOrd="0" destOrd="1" presId="urn:microsoft.com/office/officeart/2005/8/layout/hList1"/>
    <dgm:cxn modelId="{6CEC8E0F-A8A3-4373-8226-B0261454C733}" srcId="{AFD123D7-D23F-4774-8CD3-22BA6FC67931}" destId="{4ACFD420-F57C-4D5D-B587-277FFE83B590}" srcOrd="2" destOrd="0" parTransId="{EBC9E758-13F0-4666-BCAF-262AF605BDBF}" sibTransId="{8B0AAC57-243D-41A1-A05A-988674640702}"/>
    <dgm:cxn modelId="{19721E6D-E1F6-4F7B-A614-BC0267B25A47}" srcId="{79D461FF-3429-413B-8D25-74494B19B85B}" destId="{E6A8019D-FFCB-4D02-A739-FDA6E32AC2F2}" srcOrd="0" destOrd="0" parTransId="{788A6CB7-7ADF-4C4B-BD72-4D332231C877}" sibTransId="{DE21F09C-26D3-4D78-BB24-0AFC66489969}"/>
    <dgm:cxn modelId="{32B81EAF-9320-4EA0-A3D3-DAC8EB0440A8}" type="presOf" srcId="{CBD7D830-39DC-47E2-BB1B-D9953E8E9923}" destId="{9B621A40-149B-4ED8-8ACD-A13092707AAB}" srcOrd="0" destOrd="0" presId="urn:microsoft.com/office/officeart/2005/8/layout/hList1"/>
    <dgm:cxn modelId="{D63D678F-05E4-4DD6-A44A-EDFCDBD65ED5}" type="presOf" srcId="{4F2AC2B9-5980-4FA0-AB53-CDE70BF9C2F8}" destId="{A6EE23F7-3FEA-4C0F-88A8-CAFB9470180F}" srcOrd="0" destOrd="0" presId="urn:microsoft.com/office/officeart/2005/8/layout/hList1"/>
    <dgm:cxn modelId="{5E711A0D-277D-4803-B9D3-61F6469EFF92}" srcId="{1F3DA978-EA06-4E35-8E05-08125CF2914F}" destId="{6BF21894-09CC-4CDB-986D-8B66FE62EA61}" srcOrd="1" destOrd="0" parTransId="{CB0A2FBC-5B5D-4F5E-9D28-AB3FAA3D34A3}" sibTransId="{F5CAE74F-756B-46CF-B8C4-D868705D2427}"/>
    <dgm:cxn modelId="{1E9AB499-7D0D-4C25-9A1B-58D3EDA4B5D4}" srcId="{CBD7D830-39DC-47E2-BB1B-D9953E8E9923}" destId="{79D461FF-3429-413B-8D25-74494B19B85B}" srcOrd="0" destOrd="0" parTransId="{0F55ABED-67AF-491C-84F0-9D64424FBD57}" sibTransId="{3EEBCB29-5565-4090-9129-26FAA6E65ED3}"/>
    <dgm:cxn modelId="{EFA102E3-7BA4-4910-9C64-DB5D64A00100}" srcId="{AFD123D7-D23F-4774-8CD3-22BA6FC67931}" destId="{05806DAC-2782-4C29-8764-9DBAABB65C34}" srcOrd="3" destOrd="0" parTransId="{D8230D23-D106-488B-847C-3F03AA6ED092}" sibTransId="{82AD708C-C179-459E-9414-CC01A631AA7C}"/>
    <dgm:cxn modelId="{28D50202-24B9-490C-8D29-9F72C8C3D8A4}" type="presParOf" srcId="{9B621A40-149B-4ED8-8ACD-A13092707AAB}" destId="{04D6605D-8CE9-4A92-ADDB-3B6C826DB93B}" srcOrd="0" destOrd="0" presId="urn:microsoft.com/office/officeart/2005/8/layout/hList1"/>
    <dgm:cxn modelId="{33307E62-AD35-4C60-A438-A5770A08E9C3}" type="presParOf" srcId="{04D6605D-8CE9-4A92-ADDB-3B6C826DB93B}" destId="{2467E2F7-6F5D-4642-9600-8E8CC48B1D32}" srcOrd="0" destOrd="0" presId="urn:microsoft.com/office/officeart/2005/8/layout/hList1"/>
    <dgm:cxn modelId="{DA430C7B-5BCF-42CA-BD91-51FF8C1610F9}" type="presParOf" srcId="{04D6605D-8CE9-4A92-ADDB-3B6C826DB93B}" destId="{FD01D03A-25B8-4DE5-A1A5-F9CE1C6A950D}" srcOrd="1" destOrd="0" presId="urn:microsoft.com/office/officeart/2005/8/layout/hList1"/>
    <dgm:cxn modelId="{7CF423A3-B260-4AEC-A0E4-C927CE3AD674}" type="presParOf" srcId="{9B621A40-149B-4ED8-8ACD-A13092707AAB}" destId="{576A2A2B-B80E-491D-B935-EE0759E25B51}" srcOrd="1" destOrd="0" presId="urn:microsoft.com/office/officeart/2005/8/layout/hList1"/>
    <dgm:cxn modelId="{F88CB218-7BC6-4DF3-BFB4-320BE1FFFEE4}" type="presParOf" srcId="{9B621A40-149B-4ED8-8ACD-A13092707AAB}" destId="{80EEA075-D46F-4A34-99A7-D53893BE108D}" srcOrd="2" destOrd="0" presId="urn:microsoft.com/office/officeart/2005/8/layout/hList1"/>
    <dgm:cxn modelId="{52218FFE-B58B-4A46-85D1-36784D4BE5B2}" type="presParOf" srcId="{80EEA075-D46F-4A34-99A7-D53893BE108D}" destId="{B3275948-BE02-4BD8-BA8A-801C66A31569}" srcOrd="0" destOrd="0" presId="urn:microsoft.com/office/officeart/2005/8/layout/hList1"/>
    <dgm:cxn modelId="{F6E1515B-026B-4F06-B033-0AFD50BA8140}" type="presParOf" srcId="{80EEA075-D46F-4A34-99A7-D53893BE108D}" destId="{A6EE23F7-3FEA-4C0F-88A8-CAFB9470180F}" srcOrd="1" destOrd="0" presId="urn:microsoft.com/office/officeart/2005/8/layout/hList1"/>
    <dgm:cxn modelId="{F3DD2FD6-7405-4A23-B16F-92D0624A2AAA}" type="presParOf" srcId="{9B621A40-149B-4ED8-8ACD-A13092707AAB}" destId="{B29EEA38-149D-4F0D-8043-4649C41483D5}" srcOrd="3" destOrd="0" presId="urn:microsoft.com/office/officeart/2005/8/layout/hList1"/>
    <dgm:cxn modelId="{E5B5F645-FAD7-45ED-8976-3CAA0B7280B0}" type="presParOf" srcId="{9B621A40-149B-4ED8-8ACD-A13092707AAB}" destId="{6E8EA634-0151-4BCE-B538-94FDD3EF5256}" srcOrd="4" destOrd="0" presId="urn:microsoft.com/office/officeart/2005/8/layout/hList1"/>
    <dgm:cxn modelId="{D8046DC0-71AA-48D0-A4FC-8BFA5C7DBFA7}" type="presParOf" srcId="{6E8EA634-0151-4BCE-B538-94FDD3EF5256}" destId="{E0704B0C-1D88-4609-8972-41F9A1791C00}" srcOrd="0" destOrd="0" presId="urn:microsoft.com/office/officeart/2005/8/layout/hList1"/>
    <dgm:cxn modelId="{7DE7A838-134A-4003-860A-AFE26671AB8E}" type="presParOf" srcId="{6E8EA634-0151-4BCE-B538-94FDD3EF5256}" destId="{6B6192B9-57F4-425E-8DF9-9915CFF8F33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C0C62-C89E-49A8-AF5F-F763BDED5E09}" type="doc">
      <dgm:prSet loTypeId="urn:microsoft.com/office/officeart/2005/8/layout/hList1" loCatId="list" qsTypeId="urn:microsoft.com/office/officeart/2005/8/quickstyle/simple1" qsCatId="simple" csTypeId="urn:microsoft.com/office/officeart/2005/8/colors/accent3_5" csCatId="accent3" phldr="1"/>
      <dgm:spPr/>
      <dgm:t>
        <a:bodyPr/>
        <a:lstStyle/>
        <a:p>
          <a:endParaRPr lang="pt-PT"/>
        </a:p>
      </dgm:t>
    </dgm:pt>
    <dgm:pt modelId="{FBDA098D-85B9-4139-A4E0-CC28A34A4C23}">
      <dgm:prSet phldrT="[Texto]" custT="1"/>
      <dgm:spPr/>
      <dgm:t>
        <a:bodyPr/>
        <a:lstStyle/>
        <a:p>
          <a:r>
            <a:rPr lang="pt-PT" sz="1600" b="1" dirty="0" smtClean="0">
              <a:latin typeface="Calibri" panose="020F0502020204030204" pitchFamily="34" charset="0"/>
            </a:rPr>
            <a:t>Autoconsciência</a:t>
          </a:r>
          <a:r>
            <a:rPr lang="pt-PT" sz="1050" dirty="0" smtClean="0">
              <a:latin typeface="Calibri" panose="020F0502020204030204" pitchFamily="34" charset="0"/>
            </a:rPr>
            <a:t>  </a:t>
          </a:r>
          <a:endParaRPr lang="pt-PT" sz="1050" dirty="0">
            <a:latin typeface="Calibri" panose="020F0502020204030204" pitchFamily="34" charset="0"/>
          </a:endParaRPr>
        </a:p>
      </dgm:t>
    </dgm:pt>
    <dgm:pt modelId="{87EA2EE3-36B7-4FBC-B586-28452AC9E880}" type="parTrans" cxnId="{D7A0CEBA-59C1-469F-9303-691CD7291252}">
      <dgm:prSet/>
      <dgm:spPr/>
      <dgm:t>
        <a:bodyPr/>
        <a:lstStyle/>
        <a:p>
          <a:endParaRPr lang="pt-PT">
            <a:latin typeface="Calibri" panose="020F0502020204030204" pitchFamily="34" charset="0"/>
          </a:endParaRPr>
        </a:p>
      </dgm:t>
    </dgm:pt>
    <dgm:pt modelId="{D3223FC8-DF36-40AB-BA56-3CE472C6BBF6}" type="sibTrans" cxnId="{D7A0CEBA-59C1-469F-9303-691CD7291252}">
      <dgm:prSet/>
      <dgm:spPr/>
      <dgm:t>
        <a:bodyPr/>
        <a:lstStyle/>
        <a:p>
          <a:endParaRPr lang="pt-PT">
            <a:latin typeface="Calibri" panose="020F0502020204030204" pitchFamily="34" charset="0"/>
          </a:endParaRPr>
        </a:p>
      </dgm:t>
    </dgm:pt>
    <dgm:pt modelId="{631C14F5-ABE9-45CB-98B2-9AFFFD566233}">
      <dgm:prSet phldrT="[Texto]" custT="1"/>
      <dgm:spPr/>
      <dgm:t>
        <a:bodyPr/>
        <a:lstStyle/>
        <a:p>
          <a:r>
            <a:rPr lang="pt-PT" sz="1600" b="0" dirty="0" smtClean="0">
              <a:latin typeface="Calibri" panose="020F0502020204030204" pitchFamily="34" charset="0"/>
            </a:rPr>
            <a:t>Autoconsciência emocional</a:t>
          </a:r>
          <a:endParaRPr lang="pt-PT" sz="1600" b="0" dirty="0">
            <a:latin typeface="Calibri" panose="020F0502020204030204" pitchFamily="34" charset="0"/>
          </a:endParaRPr>
        </a:p>
      </dgm:t>
    </dgm:pt>
    <dgm:pt modelId="{C51D59FA-8CC7-48C8-925D-D2A8735A6992}" type="parTrans" cxnId="{CC675F75-666B-4CAC-9B14-3E4275B8A901}">
      <dgm:prSet/>
      <dgm:spPr/>
      <dgm:t>
        <a:bodyPr/>
        <a:lstStyle/>
        <a:p>
          <a:endParaRPr lang="pt-PT">
            <a:latin typeface="Calibri" panose="020F0502020204030204" pitchFamily="34" charset="0"/>
          </a:endParaRPr>
        </a:p>
      </dgm:t>
    </dgm:pt>
    <dgm:pt modelId="{DC1ECB88-376F-4B6E-AF9F-F715E9DA5E3F}" type="sibTrans" cxnId="{CC675F75-666B-4CAC-9B14-3E4275B8A901}">
      <dgm:prSet/>
      <dgm:spPr/>
      <dgm:t>
        <a:bodyPr/>
        <a:lstStyle/>
        <a:p>
          <a:endParaRPr lang="pt-PT">
            <a:latin typeface="Calibri" panose="020F0502020204030204" pitchFamily="34" charset="0"/>
          </a:endParaRPr>
        </a:p>
      </dgm:t>
    </dgm:pt>
    <dgm:pt modelId="{CAE45F8A-A10D-434C-B5EB-6193C9B3E3D0}">
      <dgm:prSet phldrT="[Texto]" custT="1"/>
      <dgm:spPr/>
      <dgm:t>
        <a:bodyPr/>
        <a:lstStyle/>
        <a:p>
          <a:r>
            <a:rPr lang="pt-PT" sz="1600" b="1" dirty="0" smtClean="0">
              <a:latin typeface="Calibri" panose="020F0502020204030204" pitchFamily="34" charset="0"/>
            </a:rPr>
            <a:t>Autogestão</a:t>
          </a:r>
          <a:endParaRPr lang="pt-PT" sz="1600" b="1" dirty="0">
            <a:latin typeface="Calibri" panose="020F0502020204030204" pitchFamily="34" charset="0"/>
          </a:endParaRPr>
        </a:p>
      </dgm:t>
    </dgm:pt>
    <dgm:pt modelId="{2AA91BDE-9885-4831-B762-DB055A7BF697}" type="parTrans" cxnId="{69629550-58AB-40DC-B94D-C9A27A296453}">
      <dgm:prSet/>
      <dgm:spPr/>
      <dgm:t>
        <a:bodyPr/>
        <a:lstStyle/>
        <a:p>
          <a:endParaRPr lang="pt-PT">
            <a:latin typeface="Calibri" panose="020F0502020204030204" pitchFamily="34" charset="0"/>
          </a:endParaRPr>
        </a:p>
      </dgm:t>
    </dgm:pt>
    <dgm:pt modelId="{B02DDE81-C9FC-4927-B690-736DE1C83514}" type="sibTrans" cxnId="{69629550-58AB-40DC-B94D-C9A27A296453}">
      <dgm:prSet/>
      <dgm:spPr/>
      <dgm:t>
        <a:bodyPr/>
        <a:lstStyle/>
        <a:p>
          <a:endParaRPr lang="pt-PT">
            <a:latin typeface="Calibri" panose="020F0502020204030204" pitchFamily="34" charset="0"/>
          </a:endParaRPr>
        </a:p>
      </dgm:t>
    </dgm:pt>
    <dgm:pt modelId="{0110C995-BF69-45C0-AACC-0CEC94CDD05D}">
      <dgm:prSet phldrT="[Texto]" custT="1"/>
      <dgm:spPr/>
      <dgm:t>
        <a:bodyPr/>
        <a:lstStyle/>
        <a:p>
          <a:r>
            <a:rPr lang="pt-PT" sz="1600" dirty="0" smtClean="0">
              <a:latin typeface="Calibri" panose="020F0502020204030204" pitchFamily="34" charset="0"/>
            </a:rPr>
            <a:t>Autodomínio emocional</a:t>
          </a:r>
          <a:endParaRPr lang="pt-PT" sz="1600" dirty="0">
            <a:latin typeface="Calibri" panose="020F0502020204030204" pitchFamily="34" charset="0"/>
          </a:endParaRPr>
        </a:p>
      </dgm:t>
    </dgm:pt>
    <dgm:pt modelId="{E8E2CA5B-90DC-4544-AF65-D62D90F0F848}" type="parTrans" cxnId="{63874116-A346-440D-9022-6D59BF950211}">
      <dgm:prSet/>
      <dgm:spPr/>
      <dgm:t>
        <a:bodyPr/>
        <a:lstStyle/>
        <a:p>
          <a:endParaRPr lang="pt-PT">
            <a:latin typeface="Calibri" panose="020F0502020204030204" pitchFamily="34" charset="0"/>
          </a:endParaRPr>
        </a:p>
      </dgm:t>
    </dgm:pt>
    <dgm:pt modelId="{85A2AD0E-F4D7-4804-82B5-7D287074A1E1}" type="sibTrans" cxnId="{63874116-A346-440D-9022-6D59BF950211}">
      <dgm:prSet/>
      <dgm:spPr/>
      <dgm:t>
        <a:bodyPr/>
        <a:lstStyle/>
        <a:p>
          <a:endParaRPr lang="pt-PT">
            <a:latin typeface="Calibri" panose="020F0502020204030204" pitchFamily="34" charset="0"/>
          </a:endParaRPr>
        </a:p>
      </dgm:t>
    </dgm:pt>
    <dgm:pt modelId="{2BC5CF61-DD0A-45BD-8EA7-21ABB3B9D870}">
      <dgm:prSet phldrT="[Texto]" custT="1"/>
      <dgm:spPr/>
      <dgm:t>
        <a:bodyPr/>
        <a:lstStyle/>
        <a:p>
          <a:r>
            <a:rPr lang="pt-PT" sz="1600" b="1" dirty="0" smtClean="0">
              <a:latin typeface="Calibri" panose="020F0502020204030204" pitchFamily="34" charset="0"/>
            </a:rPr>
            <a:t>Consciência social</a:t>
          </a:r>
          <a:endParaRPr lang="pt-PT" sz="1600" b="1" dirty="0">
            <a:latin typeface="Calibri" panose="020F0502020204030204" pitchFamily="34" charset="0"/>
          </a:endParaRPr>
        </a:p>
      </dgm:t>
    </dgm:pt>
    <dgm:pt modelId="{CFF52BAC-C70B-4056-AFC4-5A0A64564A52}" type="parTrans" cxnId="{FECF063E-FB0D-4E44-8695-83531CF2F889}">
      <dgm:prSet/>
      <dgm:spPr/>
      <dgm:t>
        <a:bodyPr/>
        <a:lstStyle/>
        <a:p>
          <a:endParaRPr lang="pt-PT">
            <a:latin typeface="Calibri" panose="020F0502020204030204" pitchFamily="34" charset="0"/>
          </a:endParaRPr>
        </a:p>
      </dgm:t>
    </dgm:pt>
    <dgm:pt modelId="{C26B8B7A-FA25-4473-BA36-A4DCB0EBEE6C}" type="sibTrans" cxnId="{FECF063E-FB0D-4E44-8695-83531CF2F889}">
      <dgm:prSet/>
      <dgm:spPr/>
      <dgm:t>
        <a:bodyPr/>
        <a:lstStyle/>
        <a:p>
          <a:endParaRPr lang="pt-PT">
            <a:latin typeface="Calibri" panose="020F0502020204030204" pitchFamily="34" charset="0"/>
          </a:endParaRPr>
        </a:p>
      </dgm:t>
    </dgm:pt>
    <dgm:pt modelId="{97A8AB4F-B90C-484F-906F-466D79BB1D3A}">
      <dgm:prSet phldrT="[Texto]" custT="1"/>
      <dgm:spPr/>
      <dgm:t>
        <a:bodyPr/>
        <a:lstStyle/>
        <a:p>
          <a:r>
            <a:rPr lang="pt-PT" sz="1600" dirty="0" smtClean="0">
              <a:latin typeface="Calibri" panose="020F0502020204030204" pitchFamily="34" charset="0"/>
            </a:rPr>
            <a:t>Empatia</a:t>
          </a:r>
          <a:endParaRPr lang="pt-PT" sz="1600" dirty="0">
            <a:latin typeface="Calibri" panose="020F0502020204030204" pitchFamily="34" charset="0"/>
          </a:endParaRPr>
        </a:p>
      </dgm:t>
    </dgm:pt>
    <dgm:pt modelId="{3F62F40A-D49A-4D4B-AB6C-A1B1FC6A7634}" type="parTrans" cxnId="{3A586F92-BC35-46FD-9A58-6BDEFB46A1B6}">
      <dgm:prSet/>
      <dgm:spPr/>
      <dgm:t>
        <a:bodyPr/>
        <a:lstStyle/>
        <a:p>
          <a:endParaRPr lang="pt-PT">
            <a:latin typeface="Calibri" panose="020F0502020204030204" pitchFamily="34" charset="0"/>
          </a:endParaRPr>
        </a:p>
      </dgm:t>
    </dgm:pt>
    <dgm:pt modelId="{44FC4378-EEBA-4F0A-9E71-25E0A9C08459}" type="sibTrans" cxnId="{3A586F92-BC35-46FD-9A58-6BDEFB46A1B6}">
      <dgm:prSet/>
      <dgm:spPr/>
      <dgm:t>
        <a:bodyPr/>
        <a:lstStyle/>
        <a:p>
          <a:endParaRPr lang="pt-PT">
            <a:latin typeface="Calibri" panose="020F0502020204030204" pitchFamily="34" charset="0"/>
          </a:endParaRPr>
        </a:p>
      </dgm:t>
    </dgm:pt>
    <dgm:pt modelId="{DC8CE052-37C0-46E8-8CA5-4EFC471E5C51}">
      <dgm:prSet phldrT="[Texto]" custT="1"/>
      <dgm:spPr/>
      <dgm:t>
        <a:bodyPr/>
        <a:lstStyle/>
        <a:p>
          <a:r>
            <a:rPr lang="pt-PT" sz="1600" b="1" i="0" dirty="0" smtClean="0">
              <a:latin typeface="Calibri" panose="020F0502020204030204" pitchFamily="34" charset="0"/>
            </a:rPr>
            <a:t>Gestão das relações</a:t>
          </a:r>
          <a:endParaRPr lang="pt-PT" sz="1600" b="1" i="0" dirty="0">
            <a:latin typeface="Calibri" panose="020F0502020204030204" pitchFamily="34" charset="0"/>
          </a:endParaRPr>
        </a:p>
      </dgm:t>
    </dgm:pt>
    <dgm:pt modelId="{EA49741A-1DC1-44CE-BDB4-AB808BA248BC}" type="parTrans" cxnId="{4C093FB0-0513-47AF-A632-70345DF59F82}">
      <dgm:prSet/>
      <dgm:spPr/>
      <dgm:t>
        <a:bodyPr/>
        <a:lstStyle/>
        <a:p>
          <a:endParaRPr lang="pt-PT">
            <a:latin typeface="Calibri" panose="020F0502020204030204" pitchFamily="34" charset="0"/>
          </a:endParaRPr>
        </a:p>
      </dgm:t>
    </dgm:pt>
    <dgm:pt modelId="{6FFD9FA0-A229-4BFA-B5DB-8CCE9E922B5E}" type="sibTrans" cxnId="{4C093FB0-0513-47AF-A632-70345DF59F82}">
      <dgm:prSet/>
      <dgm:spPr/>
      <dgm:t>
        <a:bodyPr/>
        <a:lstStyle/>
        <a:p>
          <a:endParaRPr lang="pt-PT">
            <a:latin typeface="Calibri" panose="020F0502020204030204" pitchFamily="34" charset="0"/>
          </a:endParaRPr>
        </a:p>
      </dgm:t>
    </dgm:pt>
    <dgm:pt modelId="{E3B0B3E9-4C4C-4AB2-86C9-6C28D2B9291B}">
      <dgm:prSet phldrT="[Texto]" custT="1"/>
      <dgm:spPr/>
      <dgm:t>
        <a:bodyPr/>
        <a:lstStyle/>
        <a:p>
          <a:r>
            <a:rPr lang="pt-PT" sz="1600" b="0" dirty="0" smtClean="0">
              <a:latin typeface="Calibri" panose="020F0502020204030204" pitchFamily="34" charset="0"/>
            </a:rPr>
            <a:t>Autoconfiança</a:t>
          </a:r>
          <a:endParaRPr lang="pt-PT" sz="1600" b="0" dirty="0">
            <a:latin typeface="Calibri" panose="020F0502020204030204" pitchFamily="34" charset="0"/>
          </a:endParaRPr>
        </a:p>
      </dgm:t>
    </dgm:pt>
    <dgm:pt modelId="{6FE18156-E88B-4140-A26E-BDEDDC1B279A}" type="parTrans" cxnId="{B4AB9D1C-CD53-4A05-86A7-E66B536D22A6}">
      <dgm:prSet/>
      <dgm:spPr/>
      <dgm:t>
        <a:bodyPr/>
        <a:lstStyle/>
        <a:p>
          <a:endParaRPr lang="pt-PT">
            <a:latin typeface="Calibri" panose="020F0502020204030204" pitchFamily="34" charset="0"/>
          </a:endParaRPr>
        </a:p>
      </dgm:t>
    </dgm:pt>
    <dgm:pt modelId="{6F096E2C-27CE-4F52-B687-75DB426534BD}" type="sibTrans" cxnId="{B4AB9D1C-CD53-4A05-86A7-E66B536D22A6}">
      <dgm:prSet/>
      <dgm:spPr/>
      <dgm:t>
        <a:bodyPr/>
        <a:lstStyle/>
        <a:p>
          <a:endParaRPr lang="pt-PT">
            <a:latin typeface="Calibri" panose="020F0502020204030204" pitchFamily="34" charset="0"/>
          </a:endParaRPr>
        </a:p>
      </dgm:t>
    </dgm:pt>
    <dgm:pt modelId="{40F35181-8231-4854-8B7C-78C5B4A84D29}">
      <dgm:prSet phldrT="[Texto]" custT="1"/>
      <dgm:spPr/>
      <dgm:t>
        <a:bodyPr/>
        <a:lstStyle/>
        <a:p>
          <a:r>
            <a:rPr lang="pt-PT" sz="1600" b="0" dirty="0" err="1" smtClean="0">
              <a:latin typeface="Calibri" panose="020F0502020204030204" pitchFamily="34" charset="0"/>
            </a:rPr>
            <a:t>Auto-avaliação</a:t>
          </a:r>
          <a:endParaRPr lang="pt-PT" sz="1600" b="0" dirty="0">
            <a:latin typeface="Calibri" panose="020F0502020204030204" pitchFamily="34" charset="0"/>
          </a:endParaRPr>
        </a:p>
      </dgm:t>
    </dgm:pt>
    <dgm:pt modelId="{A1D1C8BD-B9B2-4429-A919-F6613C74B48B}" type="parTrans" cxnId="{89610590-A672-4F0B-B39A-305158AC320B}">
      <dgm:prSet/>
      <dgm:spPr/>
      <dgm:t>
        <a:bodyPr/>
        <a:lstStyle/>
        <a:p>
          <a:endParaRPr lang="pt-PT">
            <a:latin typeface="Calibri" panose="020F0502020204030204" pitchFamily="34" charset="0"/>
          </a:endParaRPr>
        </a:p>
      </dgm:t>
    </dgm:pt>
    <dgm:pt modelId="{D79564CB-D6A4-4DE8-81C3-57E3B1B64CCF}" type="sibTrans" cxnId="{89610590-A672-4F0B-B39A-305158AC320B}">
      <dgm:prSet/>
      <dgm:spPr/>
      <dgm:t>
        <a:bodyPr/>
        <a:lstStyle/>
        <a:p>
          <a:endParaRPr lang="pt-PT">
            <a:latin typeface="Calibri" panose="020F0502020204030204" pitchFamily="34" charset="0"/>
          </a:endParaRPr>
        </a:p>
      </dgm:t>
    </dgm:pt>
    <dgm:pt modelId="{DCBA5A2D-D34D-46D6-A745-708C7C29AF61}">
      <dgm:prSet phldrT="[Texto]" custT="1"/>
      <dgm:spPr/>
      <dgm:t>
        <a:bodyPr/>
        <a:lstStyle/>
        <a:p>
          <a:r>
            <a:rPr lang="pt-PT" sz="1600" dirty="0" smtClean="0">
              <a:latin typeface="Calibri" panose="020F0502020204030204" pitchFamily="34" charset="0"/>
            </a:rPr>
            <a:t>Transparência</a:t>
          </a:r>
          <a:endParaRPr lang="pt-PT" sz="1600" dirty="0">
            <a:latin typeface="Calibri" panose="020F0502020204030204" pitchFamily="34" charset="0"/>
          </a:endParaRPr>
        </a:p>
      </dgm:t>
    </dgm:pt>
    <dgm:pt modelId="{1D741ABE-BC77-48F2-9D98-4E828763D77F}" type="parTrans" cxnId="{FB3BFD22-BED3-408E-8364-40B60FCEA7C0}">
      <dgm:prSet/>
      <dgm:spPr/>
      <dgm:t>
        <a:bodyPr/>
        <a:lstStyle/>
        <a:p>
          <a:endParaRPr lang="pt-PT">
            <a:latin typeface="Calibri" panose="020F0502020204030204" pitchFamily="34" charset="0"/>
          </a:endParaRPr>
        </a:p>
      </dgm:t>
    </dgm:pt>
    <dgm:pt modelId="{264BEC71-CA9C-4833-B1A9-B8362113D793}" type="sibTrans" cxnId="{FB3BFD22-BED3-408E-8364-40B60FCEA7C0}">
      <dgm:prSet/>
      <dgm:spPr/>
      <dgm:t>
        <a:bodyPr/>
        <a:lstStyle/>
        <a:p>
          <a:endParaRPr lang="pt-PT">
            <a:latin typeface="Calibri" panose="020F0502020204030204" pitchFamily="34" charset="0"/>
          </a:endParaRPr>
        </a:p>
      </dgm:t>
    </dgm:pt>
    <dgm:pt modelId="{ED75C51C-429F-4D40-89EE-40EC40079985}">
      <dgm:prSet phldrT="[Texto]" custT="1"/>
      <dgm:spPr/>
      <dgm:t>
        <a:bodyPr/>
        <a:lstStyle/>
        <a:p>
          <a:r>
            <a:rPr lang="pt-PT" sz="1600" dirty="0" smtClean="0">
              <a:latin typeface="Calibri" panose="020F0502020204030204" pitchFamily="34" charset="0"/>
            </a:rPr>
            <a:t>Capacidade de adaptação</a:t>
          </a:r>
          <a:endParaRPr lang="pt-PT" sz="1600" dirty="0">
            <a:latin typeface="Calibri" panose="020F0502020204030204" pitchFamily="34" charset="0"/>
          </a:endParaRPr>
        </a:p>
      </dgm:t>
    </dgm:pt>
    <dgm:pt modelId="{AAE64D2F-83EB-49F4-8E5D-DDEC6362933C}" type="parTrans" cxnId="{40728D4F-7F4C-49C9-8B73-8859EC2B5AE9}">
      <dgm:prSet/>
      <dgm:spPr/>
      <dgm:t>
        <a:bodyPr/>
        <a:lstStyle/>
        <a:p>
          <a:endParaRPr lang="pt-PT">
            <a:latin typeface="Calibri" panose="020F0502020204030204" pitchFamily="34" charset="0"/>
          </a:endParaRPr>
        </a:p>
      </dgm:t>
    </dgm:pt>
    <dgm:pt modelId="{645F89FC-C730-458C-B197-2A8092764E01}" type="sibTrans" cxnId="{40728D4F-7F4C-49C9-8B73-8859EC2B5AE9}">
      <dgm:prSet/>
      <dgm:spPr/>
      <dgm:t>
        <a:bodyPr/>
        <a:lstStyle/>
        <a:p>
          <a:endParaRPr lang="pt-PT">
            <a:latin typeface="Calibri" panose="020F0502020204030204" pitchFamily="34" charset="0"/>
          </a:endParaRPr>
        </a:p>
      </dgm:t>
    </dgm:pt>
    <dgm:pt modelId="{D3BC71DD-2928-4484-9127-013CB06F3424}">
      <dgm:prSet phldrT="[Texto]" custT="1"/>
      <dgm:spPr/>
      <dgm:t>
        <a:bodyPr/>
        <a:lstStyle/>
        <a:p>
          <a:r>
            <a:rPr lang="pt-PT" sz="1600" dirty="0" smtClean="0">
              <a:latin typeface="Calibri" panose="020F0502020204030204" pitchFamily="34" charset="0"/>
            </a:rPr>
            <a:t>Capacidade de realização</a:t>
          </a:r>
          <a:endParaRPr lang="pt-PT" sz="1600" dirty="0">
            <a:latin typeface="Calibri" panose="020F0502020204030204" pitchFamily="34" charset="0"/>
          </a:endParaRPr>
        </a:p>
      </dgm:t>
    </dgm:pt>
    <dgm:pt modelId="{EAF95C6E-CB7A-4CB5-9800-31EACEEA2B03}" type="parTrans" cxnId="{E5C4D762-8B08-4254-A4A3-F43F10F4B848}">
      <dgm:prSet/>
      <dgm:spPr/>
      <dgm:t>
        <a:bodyPr/>
        <a:lstStyle/>
        <a:p>
          <a:endParaRPr lang="pt-PT">
            <a:latin typeface="Calibri" panose="020F0502020204030204" pitchFamily="34" charset="0"/>
          </a:endParaRPr>
        </a:p>
      </dgm:t>
    </dgm:pt>
    <dgm:pt modelId="{FA030D77-7AB0-4686-8E87-C325644E5329}" type="sibTrans" cxnId="{E5C4D762-8B08-4254-A4A3-F43F10F4B848}">
      <dgm:prSet/>
      <dgm:spPr/>
      <dgm:t>
        <a:bodyPr/>
        <a:lstStyle/>
        <a:p>
          <a:endParaRPr lang="pt-PT">
            <a:latin typeface="Calibri" panose="020F0502020204030204" pitchFamily="34" charset="0"/>
          </a:endParaRPr>
        </a:p>
      </dgm:t>
    </dgm:pt>
    <dgm:pt modelId="{7B32EFBD-4D69-44C7-81BD-C840090649C2}">
      <dgm:prSet phldrT="[Texto]" custT="1"/>
      <dgm:spPr/>
      <dgm:t>
        <a:bodyPr/>
        <a:lstStyle/>
        <a:p>
          <a:r>
            <a:rPr lang="pt-PT" sz="1600" dirty="0" smtClean="0">
              <a:latin typeface="Calibri" panose="020F0502020204030204" pitchFamily="34" charset="0"/>
            </a:rPr>
            <a:t>Capacidade de iniciativa</a:t>
          </a:r>
          <a:endParaRPr lang="pt-PT" sz="1600" dirty="0">
            <a:latin typeface="Calibri" panose="020F0502020204030204" pitchFamily="34" charset="0"/>
          </a:endParaRPr>
        </a:p>
      </dgm:t>
    </dgm:pt>
    <dgm:pt modelId="{645EF6A5-C02B-4C87-B35D-B061BADFFF07}" type="parTrans" cxnId="{84FA1D4B-C215-4A97-BE12-5AD79ABB08C6}">
      <dgm:prSet/>
      <dgm:spPr/>
      <dgm:t>
        <a:bodyPr/>
        <a:lstStyle/>
        <a:p>
          <a:endParaRPr lang="pt-PT">
            <a:latin typeface="Calibri" panose="020F0502020204030204" pitchFamily="34" charset="0"/>
          </a:endParaRPr>
        </a:p>
      </dgm:t>
    </dgm:pt>
    <dgm:pt modelId="{19D3F39A-93C7-4971-A5F9-0E23CE7BCD3A}" type="sibTrans" cxnId="{84FA1D4B-C215-4A97-BE12-5AD79ABB08C6}">
      <dgm:prSet/>
      <dgm:spPr/>
      <dgm:t>
        <a:bodyPr/>
        <a:lstStyle/>
        <a:p>
          <a:endParaRPr lang="pt-PT">
            <a:latin typeface="Calibri" panose="020F0502020204030204" pitchFamily="34" charset="0"/>
          </a:endParaRPr>
        </a:p>
      </dgm:t>
    </dgm:pt>
    <dgm:pt modelId="{D664620A-878D-4075-969E-9570BBBFF3DB}">
      <dgm:prSet phldrT="[Texto]" custT="1"/>
      <dgm:spPr/>
      <dgm:t>
        <a:bodyPr/>
        <a:lstStyle/>
        <a:p>
          <a:r>
            <a:rPr lang="pt-PT" sz="1600" dirty="0" smtClean="0">
              <a:latin typeface="Calibri" panose="020F0502020204030204" pitchFamily="34" charset="0"/>
            </a:rPr>
            <a:t>Otimismo</a:t>
          </a:r>
          <a:endParaRPr lang="pt-PT" sz="1600" dirty="0">
            <a:latin typeface="Calibri" panose="020F0502020204030204" pitchFamily="34" charset="0"/>
          </a:endParaRPr>
        </a:p>
      </dgm:t>
    </dgm:pt>
    <dgm:pt modelId="{F99F1F25-CBD2-4A8D-83BF-E48C1FFD9869}" type="parTrans" cxnId="{C4A4D16F-0FD9-4A26-AEF3-5214DCE9E3C5}">
      <dgm:prSet/>
      <dgm:spPr/>
      <dgm:t>
        <a:bodyPr/>
        <a:lstStyle/>
        <a:p>
          <a:endParaRPr lang="pt-PT">
            <a:latin typeface="Calibri" panose="020F0502020204030204" pitchFamily="34" charset="0"/>
          </a:endParaRPr>
        </a:p>
      </dgm:t>
    </dgm:pt>
    <dgm:pt modelId="{2F00A210-9B74-4397-86C2-378591A432A2}" type="sibTrans" cxnId="{C4A4D16F-0FD9-4A26-AEF3-5214DCE9E3C5}">
      <dgm:prSet/>
      <dgm:spPr/>
      <dgm:t>
        <a:bodyPr/>
        <a:lstStyle/>
        <a:p>
          <a:endParaRPr lang="pt-PT">
            <a:latin typeface="Calibri" panose="020F0502020204030204" pitchFamily="34" charset="0"/>
          </a:endParaRPr>
        </a:p>
      </dgm:t>
    </dgm:pt>
    <dgm:pt modelId="{EC47C78C-9549-4C94-9B7F-EBDD5A088732}">
      <dgm:prSet phldrT="[Texto]" custT="1"/>
      <dgm:spPr/>
      <dgm:t>
        <a:bodyPr/>
        <a:lstStyle/>
        <a:p>
          <a:r>
            <a:rPr lang="pt-PT" sz="1600" dirty="0" smtClean="0">
              <a:latin typeface="Calibri" panose="020F0502020204030204" pitchFamily="34" charset="0"/>
            </a:rPr>
            <a:t>Consciência organizacional</a:t>
          </a:r>
          <a:endParaRPr lang="pt-PT" sz="1600" dirty="0">
            <a:latin typeface="Calibri" panose="020F0502020204030204" pitchFamily="34" charset="0"/>
          </a:endParaRPr>
        </a:p>
      </dgm:t>
    </dgm:pt>
    <dgm:pt modelId="{F1368D2E-DCB4-4EF3-88D3-4D54616551EC}" type="parTrans" cxnId="{7DC516E7-828F-47F9-BBC9-D13ED4AF7EE8}">
      <dgm:prSet/>
      <dgm:spPr/>
      <dgm:t>
        <a:bodyPr/>
        <a:lstStyle/>
        <a:p>
          <a:endParaRPr lang="pt-PT">
            <a:latin typeface="Calibri" panose="020F0502020204030204" pitchFamily="34" charset="0"/>
          </a:endParaRPr>
        </a:p>
      </dgm:t>
    </dgm:pt>
    <dgm:pt modelId="{A2F3A4AC-F829-4D1A-AF1D-91AB8812BD6C}" type="sibTrans" cxnId="{7DC516E7-828F-47F9-BBC9-D13ED4AF7EE8}">
      <dgm:prSet/>
      <dgm:spPr/>
      <dgm:t>
        <a:bodyPr/>
        <a:lstStyle/>
        <a:p>
          <a:endParaRPr lang="pt-PT">
            <a:latin typeface="Calibri" panose="020F0502020204030204" pitchFamily="34" charset="0"/>
          </a:endParaRPr>
        </a:p>
      </dgm:t>
    </dgm:pt>
    <dgm:pt modelId="{EE17DD7D-9E6C-4154-B7C8-48AE254602D6}">
      <dgm:prSet phldrT="[Texto]" custT="1"/>
      <dgm:spPr/>
      <dgm:t>
        <a:bodyPr/>
        <a:lstStyle/>
        <a:p>
          <a:r>
            <a:rPr lang="pt-PT" sz="1600" dirty="0" smtClean="0">
              <a:latin typeface="Calibri" panose="020F0502020204030204" pitchFamily="34" charset="0"/>
            </a:rPr>
            <a:t>Espírito de serviço</a:t>
          </a:r>
          <a:endParaRPr lang="pt-PT" sz="1600" dirty="0">
            <a:latin typeface="Calibri" panose="020F0502020204030204" pitchFamily="34" charset="0"/>
          </a:endParaRPr>
        </a:p>
      </dgm:t>
    </dgm:pt>
    <dgm:pt modelId="{F4103987-DFC1-4B71-81B5-9982DC92C293}" type="parTrans" cxnId="{EC7FE469-BCCD-4EF2-AFBA-AEC0A09A7AE6}">
      <dgm:prSet/>
      <dgm:spPr/>
      <dgm:t>
        <a:bodyPr/>
        <a:lstStyle/>
        <a:p>
          <a:endParaRPr lang="pt-PT">
            <a:latin typeface="Calibri" panose="020F0502020204030204" pitchFamily="34" charset="0"/>
          </a:endParaRPr>
        </a:p>
      </dgm:t>
    </dgm:pt>
    <dgm:pt modelId="{C0569996-BEB6-4989-9802-6C53460F7B38}" type="sibTrans" cxnId="{EC7FE469-BCCD-4EF2-AFBA-AEC0A09A7AE6}">
      <dgm:prSet/>
      <dgm:spPr/>
      <dgm:t>
        <a:bodyPr/>
        <a:lstStyle/>
        <a:p>
          <a:endParaRPr lang="pt-PT">
            <a:latin typeface="Calibri" panose="020F0502020204030204" pitchFamily="34" charset="0"/>
          </a:endParaRPr>
        </a:p>
      </dgm:t>
    </dgm:pt>
    <dgm:pt modelId="{018ED569-EFD1-4948-B6B5-7D61DCFFFC84}">
      <dgm:prSet phldrT="[Texto]" custT="1"/>
      <dgm:spPr/>
      <dgm:t>
        <a:bodyPr/>
        <a:lstStyle/>
        <a:p>
          <a:r>
            <a:rPr lang="pt-PT" sz="1600" b="0" i="0" dirty="0" smtClean="0">
              <a:latin typeface="Calibri" panose="020F0502020204030204" pitchFamily="34" charset="0"/>
            </a:rPr>
            <a:t>Liderança inspiradora</a:t>
          </a:r>
          <a:endParaRPr lang="pt-PT" sz="1600" b="0" i="0" dirty="0">
            <a:latin typeface="Calibri" panose="020F0502020204030204" pitchFamily="34" charset="0"/>
          </a:endParaRPr>
        </a:p>
      </dgm:t>
    </dgm:pt>
    <dgm:pt modelId="{6D3B0D71-D5CC-4EA9-811E-B6C4EDF1CD4F}" type="parTrans" cxnId="{2E7530DD-0EE3-4D95-835B-19AE1682F373}">
      <dgm:prSet/>
      <dgm:spPr/>
      <dgm:t>
        <a:bodyPr/>
        <a:lstStyle/>
        <a:p>
          <a:endParaRPr lang="pt-PT">
            <a:latin typeface="Calibri" panose="020F0502020204030204" pitchFamily="34" charset="0"/>
          </a:endParaRPr>
        </a:p>
      </dgm:t>
    </dgm:pt>
    <dgm:pt modelId="{55170E01-5998-4A8B-905F-98A67C9E1EEB}" type="sibTrans" cxnId="{2E7530DD-0EE3-4D95-835B-19AE1682F373}">
      <dgm:prSet/>
      <dgm:spPr/>
      <dgm:t>
        <a:bodyPr/>
        <a:lstStyle/>
        <a:p>
          <a:endParaRPr lang="pt-PT">
            <a:latin typeface="Calibri" panose="020F0502020204030204" pitchFamily="34" charset="0"/>
          </a:endParaRPr>
        </a:p>
      </dgm:t>
    </dgm:pt>
    <dgm:pt modelId="{21A2C1C7-0776-42A4-831A-768914AFFECB}">
      <dgm:prSet phldrT="[Texto]" custT="1"/>
      <dgm:spPr/>
      <dgm:t>
        <a:bodyPr/>
        <a:lstStyle/>
        <a:p>
          <a:r>
            <a:rPr lang="pt-PT" sz="1600" b="0" i="0" dirty="0" smtClean="0">
              <a:latin typeface="Calibri" panose="020F0502020204030204" pitchFamily="34" charset="0"/>
            </a:rPr>
            <a:t>Influência</a:t>
          </a:r>
          <a:endParaRPr lang="pt-PT" sz="1600" b="0" i="0" dirty="0">
            <a:latin typeface="Calibri" panose="020F0502020204030204" pitchFamily="34" charset="0"/>
          </a:endParaRPr>
        </a:p>
      </dgm:t>
    </dgm:pt>
    <dgm:pt modelId="{0D4D842B-F131-495B-8A1C-C8E06D99C9E1}" type="parTrans" cxnId="{E48D54BA-50BC-40B0-BCB7-034B0F018CB1}">
      <dgm:prSet/>
      <dgm:spPr/>
      <dgm:t>
        <a:bodyPr/>
        <a:lstStyle/>
        <a:p>
          <a:endParaRPr lang="pt-PT">
            <a:latin typeface="Calibri" panose="020F0502020204030204" pitchFamily="34" charset="0"/>
          </a:endParaRPr>
        </a:p>
      </dgm:t>
    </dgm:pt>
    <dgm:pt modelId="{90C5B25E-641C-4082-818E-0817C81FBD0F}" type="sibTrans" cxnId="{E48D54BA-50BC-40B0-BCB7-034B0F018CB1}">
      <dgm:prSet/>
      <dgm:spPr/>
      <dgm:t>
        <a:bodyPr/>
        <a:lstStyle/>
        <a:p>
          <a:endParaRPr lang="pt-PT">
            <a:latin typeface="Calibri" panose="020F0502020204030204" pitchFamily="34" charset="0"/>
          </a:endParaRPr>
        </a:p>
      </dgm:t>
    </dgm:pt>
    <dgm:pt modelId="{FE10D3C1-F33B-46A1-AB6A-8521213C7F0D}">
      <dgm:prSet phldrT="[Texto]" custT="1"/>
      <dgm:spPr/>
      <dgm:t>
        <a:bodyPr/>
        <a:lstStyle/>
        <a:p>
          <a:r>
            <a:rPr lang="pt-PT" sz="1600" b="0" i="0" dirty="0" smtClean="0">
              <a:latin typeface="Calibri" panose="020F0502020204030204" pitchFamily="34" charset="0"/>
            </a:rPr>
            <a:t>Capacidade para desenvolver os outros</a:t>
          </a:r>
          <a:endParaRPr lang="pt-PT" sz="1600" b="0" i="0" dirty="0">
            <a:latin typeface="Calibri" panose="020F0502020204030204" pitchFamily="34" charset="0"/>
          </a:endParaRPr>
        </a:p>
      </dgm:t>
    </dgm:pt>
    <dgm:pt modelId="{7C0E2963-C45E-4957-BEF3-BB82B38EEA5C}" type="parTrans" cxnId="{8AE30181-5E7A-425C-8285-8B3C46E85AB8}">
      <dgm:prSet/>
      <dgm:spPr/>
      <dgm:t>
        <a:bodyPr/>
        <a:lstStyle/>
        <a:p>
          <a:endParaRPr lang="pt-PT">
            <a:latin typeface="Calibri" panose="020F0502020204030204" pitchFamily="34" charset="0"/>
          </a:endParaRPr>
        </a:p>
      </dgm:t>
    </dgm:pt>
    <dgm:pt modelId="{C5AF542B-3E1D-4F35-A881-E25423AFD257}" type="sibTrans" cxnId="{8AE30181-5E7A-425C-8285-8B3C46E85AB8}">
      <dgm:prSet/>
      <dgm:spPr/>
      <dgm:t>
        <a:bodyPr/>
        <a:lstStyle/>
        <a:p>
          <a:endParaRPr lang="pt-PT">
            <a:latin typeface="Calibri" panose="020F0502020204030204" pitchFamily="34" charset="0"/>
          </a:endParaRPr>
        </a:p>
      </dgm:t>
    </dgm:pt>
    <dgm:pt modelId="{C50FA691-038C-452D-8945-B333E4B90CB6}">
      <dgm:prSet phldrT="[Texto]" custT="1"/>
      <dgm:spPr/>
      <dgm:t>
        <a:bodyPr/>
        <a:lstStyle/>
        <a:p>
          <a:r>
            <a:rPr lang="pt-PT" sz="1600" b="0" i="0" dirty="0" smtClean="0">
              <a:latin typeface="Calibri" panose="020F0502020204030204" pitchFamily="34" charset="0"/>
            </a:rPr>
            <a:t>Catalisador da mudança</a:t>
          </a:r>
          <a:endParaRPr lang="pt-PT" sz="1600" b="0" i="0" dirty="0">
            <a:latin typeface="Calibri" panose="020F0502020204030204" pitchFamily="34" charset="0"/>
          </a:endParaRPr>
        </a:p>
      </dgm:t>
    </dgm:pt>
    <dgm:pt modelId="{9548658B-815B-4A87-B747-CFF980B22356}" type="parTrans" cxnId="{D71F9C8A-A722-4FBE-A3CA-45AC41D456A2}">
      <dgm:prSet/>
      <dgm:spPr/>
      <dgm:t>
        <a:bodyPr/>
        <a:lstStyle/>
        <a:p>
          <a:endParaRPr lang="pt-PT">
            <a:latin typeface="Calibri" panose="020F0502020204030204" pitchFamily="34" charset="0"/>
          </a:endParaRPr>
        </a:p>
      </dgm:t>
    </dgm:pt>
    <dgm:pt modelId="{E5A69D69-55E0-4951-8851-37135C5FE2D3}" type="sibTrans" cxnId="{D71F9C8A-A722-4FBE-A3CA-45AC41D456A2}">
      <dgm:prSet/>
      <dgm:spPr/>
      <dgm:t>
        <a:bodyPr/>
        <a:lstStyle/>
        <a:p>
          <a:endParaRPr lang="pt-PT">
            <a:latin typeface="Calibri" panose="020F0502020204030204" pitchFamily="34" charset="0"/>
          </a:endParaRPr>
        </a:p>
      </dgm:t>
    </dgm:pt>
    <dgm:pt modelId="{367DD68D-0B2F-4688-93B2-00B556F4200C}">
      <dgm:prSet phldrT="[Texto]" custT="1"/>
      <dgm:spPr/>
      <dgm:t>
        <a:bodyPr/>
        <a:lstStyle/>
        <a:p>
          <a:r>
            <a:rPr lang="pt-PT" sz="1600" b="0" i="0" dirty="0" smtClean="0">
              <a:latin typeface="Calibri" panose="020F0502020204030204" pitchFamily="34" charset="0"/>
            </a:rPr>
            <a:t>Gestão de conflitos</a:t>
          </a:r>
          <a:endParaRPr lang="pt-PT" sz="1600" b="0" i="0" dirty="0">
            <a:latin typeface="Calibri" panose="020F0502020204030204" pitchFamily="34" charset="0"/>
          </a:endParaRPr>
        </a:p>
      </dgm:t>
    </dgm:pt>
    <dgm:pt modelId="{65A25F50-FC93-4CB0-AEF1-AEBAA75315EC}" type="parTrans" cxnId="{0724CFF1-E3DF-48E5-B848-45785AA2E871}">
      <dgm:prSet/>
      <dgm:spPr/>
      <dgm:t>
        <a:bodyPr/>
        <a:lstStyle/>
        <a:p>
          <a:endParaRPr lang="pt-PT">
            <a:latin typeface="Calibri" panose="020F0502020204030204" pitchFamily="34" charset="0"/>
          </a:endParaRPr>
        </a:p>
      </dgm:t>
    </dgm:pt>
    <dgm:pt modelId="{B7E77831-8251-4179-84AD-8EC9001B354B}" type="sibTrans" cxnId="{0724CFF1-E3DF-48E5-B848-45785AA2E871}">
      <dgm:prSet/>
      <dgm:spPr/>
      <dgm:t>
        <a:bodyPr/>
        <a:lstStyle/>
        <a:p>
          <a:endParaRPr lang="pt-PT">
            <a:latin typeface="Calibri" panose="020F0502020204030204" pitchFamily="34" charset="0"/>
          </a:endParaRPr>
        </a:p>
      </dgm:t>
    </dgm:pt>
    <dgm:pt modelId="{439B19C4-F8F7-46EC-A6AF-14A573F47247}">
      <dgm:prSet phldrT="[Texto]" custT="1"/>
      <dgm:spPr/>
      <dgm:t>
        <a:bodyPr/>
        <a:lstStyle/>
        <a:p>
          <a:r>
            <a:rPr lang="pt-PT" sz="1600" b="0" i="0" dirty="0" smtClean="0">
              <a:latin typeface="Calibri" panose="020F0502020204030204" pitchFamily="34" charset="0"/>
            </a:rPr>
            <a:t>Espirito de equipa e colaboração</a:t>
          </a:r>
          <a:endParaRPr lang="pt-PT" sz="1600" b="0" i="0" dirty="0">
            <a:latin typeface="Calibri" panose="020F0502020204030204" pitchFamily="34" charset="0"/>
          </a:endParaRPr>
        </a:p>
      </dgm:t>
    </dgm:pt>
    <dgm:pt modelId="{B5902DFE-E15B-49A1-8213-442C7CCE66CE}" type="parTrans" cxnId="{656FB389-4EBC-46F1-94C9-AEA48934DA3A}">
      <dgm:prSet/>
      <dgm:spPr/>
      <dgm:t>
        <a:bodyPr/>
        <a:lstStyle/>
        <a:p>
          <a:endParaRPr lang="pt-PT">
            <a:latin typeface="Calibri" panose="020F0502020204030204" pitchFamily="34" charset="0"/>
          </a:endParaRPr>
        </a:p>
      </dgm:t>
    </dgm:pt>
    <dgm:pt modelId="{527B5CF9-0658-45A3-AC58-CF62149F2B07}" type="sibTrans" cxnId="{656FB389-4EBC-46F1-94C9-AEA48934DA3A}">
      <dgm:prSet/>
      <dgm:spPr/>
      <dgm:t>
        <a:bodyPr/>
        <a:lstStyle/>
        <a:p>
          <a:endParaRPr lang="pt-PT">
            <a:latin typeface="Calibri" panose="020F0502020204030204" pitchFamily="34" charset="0"/>
          </a:endParaRPr>
        </a:p>
      </dgm:t>
    </dgm:pt>
    <dgm:pt modelId="{3D0E953F-0F35-425C-96B6-FB88ECDA273E}" type="pres">
      <dgm:prSet presAssocID="{B48C0C62-C89E-49A8-AF5F-F763BDED5E09}" presName="Name0" presStyleCnt="0">
        <dgm:presLayoutVars>
          <dgm:dir/>
          <dgm:animLvl val="lvl"/>
          <dgm:resizeHandles val="exact"/>
        </dgm:presLayoutVars>
      </dgm:prSet>
      <dgm:spPr/>
      <dgm:t>
        <a:bodyPr/>
        <a:lstStyle/>
        <a:p>
          <a:endParaRPr lang="pt-PT"/>
        </a:p>
      </dgm:t>
    </dgm:pt>
    <dgm:pt modelId="{20972AF9-E444-4C7D-82C8-7D7192FB1AEA}" type="pres">
      <dgm:prSet presAssocID="{FBDA098D-85B9-4139-A4E0-CC28A34A4C23}" presName="composite" presStyleCnt="0"/>
      <dgm:spPr/>
      <dgm:t>
        <a:bodyPr/>
        <a:lstStyle/>
        <a:p>
          <a:endParaRPr lang="pt-PT"/>
        </a:p>
      </dgm:t>
    </dgm:pt>
    <dgm:pt modelId="{D7D9DBA4-FE09-4B1B-87DC-53D01CCD4A28}" type="pres">
      <dgm:prSet presAssocID="{FBDA098D-85B9-4139-A4E0-CC28A34A4C23}" presName="parTx" presStyleLbl="alignNode1" presStyleIdx="0" presStyleCnt="4">
        <dgm:presLayoutVars>
          <dgm:chMax val="0"/>
          <dgm:chPref val="0"/>
          <dgm:bulletEnabled val="1"/>
        </dgm:presLayoutVars>
      </dgm:prSet>
      <dgm:spPr/>
      <dgm:t>
        <a:bodyPr/>
        <a:lstStyle/>
        <a:p>
          <a:endParaRPr lang="pt-PT"/>
        </a:p>
      </dgm:t>
    </dgm:pt>
    <dgm:pt modelId="{DE273BB0-1CAA-4F18-90F6-0EEB64EC42B8}" type="pres">
      <dgm:prSet presAssocID="{FBDA098D-85B9-4139-A4E0-CC28A34A4C23}" presName="desTx" presStyleLbl="alignAccFollowNode1" presStyleIdx="0" presStyleCnt="4">
        <dgm:presLayoutVars>
          <dgm:bulletEnabled val="1"/>
        </dgm:presLayoutVars>
      </dgm:prSet>
      <dgm:spPr/>
      <dgm:t>
        <a:bodyPr/>
        <a:lstStyle/>
        <a:p>
          <a:endParaRPr lang="pt-PT"/>
        </a:p>
      </dgm:t>
    </dgm:pt>
    <dgm:pt modelId="{8D267A8F-73C5-4AA6-B7ED-29351C41A140}" type="pres">
      <dgm:prSet presAssocID="{D3223FC8-DF36-40AB-BA56-3CE472C6BBF6}" presName="space" presStyleCnt="0"/>
      <dgm:spPr/>
      <dgm:t>
        <a:bodyPr/>
        <a:lstStyle/>
        <a:p>
          <a:endParaRPr lang="pt-PT"/>
        </a:p>
      </dgm:t>
    </dgm:pt>
    <dgm:pt modelId="{22CE278E-872C-4719-82F2-E9FA1146F53A}" type="pres">
      <dgm:prSet presAssocID="{CAE45F8A-A10D-434C-B5EB-6193C9B3E3D0}" presName="composite" presStyleCnt="0"/>
      <dgm:spPr/>
      <dgm:t>
        <a:bodyPr/>
        <a:lstStyle/>
        <a:p>
          <a:endParaRPr lang="pt-PT"/>
        </a:p>
      </dgm:t>
    </dgm:pt>
    <dgm:pt modelId="{F821AE05-F772-4D5C-987A-D385454B854A}" type="pres">
      <dgm:prSet presAssocID="{CAE45F8A-A10D-434C-B5EB-6193C9B3E3D0}" presName="parTx" presStyleLbl="alignNode1" presStyleIdx="1" presStyleCnt="4">
        <dgm:presLayoutVars>
          <dgm:chMax val="0"/>
          <dgm:chPref val="0"/>
          <dgm:bulletEnabled val="1"/>
        </dgm:presLayoutVars>
      </dgm:prSet>
      <dgm:spPr/>
      <dgm:t>
        <a:bodyPr/>
        <a:lstStyle/>
        <a:p>
          <a:endParaRPr lang="pt-PT"/>
        </a:p>
      </dgm:t>
    </dgm:pt>
    <dgm:pt modelId="{800A1D1C-D841-478A-8B6B-612AC5E1D924}" type="pres">
      <dgm:prSet presAssocID="{CAE45F8A-A10D-434C-B5EB-6193C9B3E3D0}" presName="desTx" presStyleLbl="alignAccFollowNode1" presStyleIdx="1" presStyleCnt="4">
        <dgm:presLayoutVars>
          <dgm:bulletEnabled val="1"/>
        </dgm:presLayoutVars>
      </dgm:prSet>
      <dgm:spPr/>
      <dgm:t>
        <a:bodyPr/>
        <a:lstStyle/>
        <a:p>
          <a:endParaRPr lang="pt-PT"/>
        </a:p>
      </dgm:t>
    </dgm:pt>
    <dgm:pt modelId="{57A12138-8CDE-4BFE-A768-B523F03B2406}" type="pres">
      <dgm:prSet presAssocID="{B02DDE81-C9FC-4927-B690-736DE1C83514}" presName="space" presStyleCnt="0"/>
      <dgm:spPr/>
      <dgm:t>
        <a:bodyPr/>
        <a:lstStyle/>
        <a:p>
          <a:endParaRPr lang="pt-PT"/>
        </a:p>
      </dgm:t>
    </dgm:pt>
    <dgm:pt modelId="{A67701E7-36F1-4278-A3A8-EF7CC402297C}" type="pres">
      <dgm:prSet presAssocID="{2BC5CF61-DD0A-45BD-8EA7-21ABB3B9D870}" presName="composite" presStyleCnt="0"/>
      <dgm:spPr/>
      <dgm:t>
        <a:bodyPr/>
        <a:lstStyle/>
        <a:p>
          <a:endParaRPr lang="pt-PT"/>
        </a:p>
      </dgm:t>
    </dgm:pt>
    <dgm:pt modelId="{FA444184-4317-49BC-BEAD-097E42B60568}" type="pres">
      <dgm:prSet presAssocID="{2BC5CF61-DD0A-45BD-8EA7-21ABB3B9D870}" presName="parTx" presStyleLbl="alignNode1" presStyleIdx="2" presStyleCnt="4">
        <dgm:presLayoutVars>
          <dgm:chMax val="0"/>
          <dgm:chPref val="0"/>
          <dgm:bulletEnabled val="1"/>
        </dgm:presLayoutVars>
      </dgm:prSet>
      <dgm:spPr/>
      <dgm:t>
        <a:bodyPr/>
        <a:lstStyle/>
        <a:p>
          <a:endParaRPr lang="pt-PT"/>
        </a:p>
      </dgm:t>
    </dgm:pt>
    <dgm:pt modelId="{6DDE4761-C8A3-4084-B8AB-3A39BBF2D3D4}" type="pres">
      <dgm:prSet presAssocID="{2BC5CF61-DD0A-45BD-8EA7-21ABB3B9D870}" presName="desTx" presStyleLbl="alignAccFollowNode1" presStyleIdx="2" presStyleCnt="4">
        <dgm:presLayoutVars>
          <dgm:bulletEnabled val="1"/>
        </dgm:presLayoutVars>
      </dgm:prSet>
      <dgm:spPr/>
      <dgm:t>
        <a:bodyPr/>
        <a:lstStyle/>
        <a:p>
          <a:endParaRPr lang="pt-PT"/>
        </a:p>
      </dgm:t>
    </dgm:pt>
    <dgm:pt modelId="{A2FC6EAB-DE50-43A5-995D-E2625B0A6123}" type="pres">
      <dgm:prSet presAssocID="{C26B8B7A-FA25-4473-BA36-A4DCB0EBEE6C}" presName="space" presStyleCnt="0"/>
      <dgm:spPr/>
      <dgm:t>
        <a:bodyPr/>
        <a:lstStyle/>
        <a:p>
          <a:endParaRPr lang="pt-PT"/>
        </a:p>
      </dgm:t>
    </dgm:pt>
    <dgm:pt modelId="{6AE07B0F-55B1-4196-B3F4-470862F620A6}" type="pres">
      <dgm:prSet presAssocID="{DC8CE052-37C0-46E8-8CA5-4EFC471E5C51}" presName="composite" presStyleCnt="0"/>
      <dgm:spPr/>
      <dgm:t>
        <a:bodyPr/>
        <a:lstStyle/>
        <a:p>
          <a:endParaRPr lang="pt-PT"/>
        </a:p>
      </dgm:t>
    </dgm:pt>
    <dgm:pt modelId="{8E96F39C-F605-4D58-9643-288B36BC82B6}" type="pres">
      <dgm:prSet presAssocID="{DC8CE052-37C0-46E8-8CA5-4EFC471E5C51}" presName="parTx" presStyleLbl="alignNode1" presStyleIdx="3" presStyleCnt="4">
        <dgm:presLayoutVars>
          <dgm:chMax val="0"/>
          <dgm:chPref val="0"/>
          <dgm:bulletEnabled val="1"/>
        </dgm:presLayoutVars>
      </dgm:prSet>
      <dgm:spPr/>
      <dgm:t>
        <a:bodyPr/>
        <a:lstStyle/>
        <a:p>
          <a:endParaRPr lang="pt-PT"/>
        </a:p>
      </dgm:t>
    </dgm:pt>
    <dgm:pt modelId="{EAD9B468-C29A-4DDF-8F26-A771FF03566A}" type="pres">
      <dgm:prSet presAssocID="{DC8CE052-37C0-46E8-8CA5-4EFC471E5C51}" presName="desTx" presStyleLbl="alignAccFollowNode1" presStyleIdx="3" presStyleCnt="4">
        <dgm:presLayoutVars>
          <dgm:bulletEnabled val="1"/>
        </dgm:presLayoutVars>
      </dgm:prSet>
      <dgm:spPr/>
      <dgm:t>
        <a:bodyPr/>
        <a:lstStyle/>
        <a:p>
          <a:endParaRPr lang="pt-PT"/>
        </a:p>
      </dgm:t>
    </dgm:pt>
  </dgm:ptLst>
  <dgm:cxnLst>
    <dgm:cxn modelId="{89610590-A672-4F0B-B39A-305158AC320B}" srcId="{FBDA098D-85B9-4139-A4E0-CC28A34A4C23}" destId="{40F35181-8231-4854-8B7C-78C5B4A84D29}" srcOrd="1" destOrd="0" parTransId="{A1D1C8BD-B9B2-4429-A919-F6613C74B48B}" sibTransId="{D79564CB-D6A4-4DE8-81C3-57E3B1B64CCF}"/>
    <dgm:cxn modelId="{EC7FE469-BCCD-4EF2-AFBA-AEC0A09A7AE6}" srcId="{2BC5CF61-DD0A-45BD-8EA7-21ABB3B9D870}" destId="{EE17DD7D-9E6C-4154-B7C8-48AE254602D6}" srcOrd="2" destOrd="0" parTransId="{F4103987-DFC1-4B71-81B5-9982DC92C293}" sibTransId="{C0569996-BEB6-4989-9802-6C53460F7B38}"/>
    <dgm:cxn modelId="{F7A9D59A-D1C0-4B3C-9BDD-038C1A5BB94B}" type="presOf" srcId="{2BC5CF61-DD0A-45BD-8EA7-21ABB3B9D870}" destId="{FA444184-4317-49BC-BEAD-097E42B60568}" srcOrd="0" destOrd="0" presId="urn:microsoft.com/office/officeart/2005/8/layout/hList1"/>
    <dgm:cxn modelId="{7DC516E7-828F-47F9-BBC9-D13ED4AF7EE8}" srcId="{2BC5CF61-DD0A-45BD-8EA7-21ABB3B9D870}" destId="{EC47C78C-9549-4C94-9B7F-EBDD5A088732}" srcOrd="1" destOrd="0" parTransId="{F1368D2E-DCB4-4EF3-88D3-4D54616551EC}" sibTransId="{A2F3A4AC-F829-4D1A-AF1D-91AB8812BD6C}"/>
    <dgm:cxn modelId="{3A586F92-BC35-46FD-9A58-6BDEFB46A1B6}" srcId="{2BC5CF61-DD0A-45BD-8EA7-21ABB3B9D870}" destId="{97A8AB4F-B90C-484F-906F-466D79BB1D3A}" srcOrd="0" destOrd="0" parTransId="{3F62F40A-D49A-4D4B-AB6C-A1B1FC6A7634}" sibTransId="{44FC4378-EEBA-4F0A-9E71-25E0A9C08459}"/>
    <dgm:cxn modelId="{908284D4-F2E8-47FD-87C8-CD2DE15125DC}" type="presOf" srcId="{C50FA691-038C-452D-8945-B333E4B90CB6}" destId="{EAD9B468-C29A-4DDF-8F26-A771FF03566A}" srcOrd="0" destOrd="3" presId="urn:microsoft.com/office/officeart/2005/8/layout/hList1"/>
    <dgm:cxn modelId="{687F047A-EE8A-4B74-B3ED-86F08F72CD79}" type="presOf" srcId="{367DD68D-0B2F-4688-93B2-00B556F4200C}" destId="{EAD9B468-C29A-4DDF-8F26-A771FF03566A}" srcOrd="0" destOrd="4" presId="urn:microsoft.com/office/officeart/2005/8/layout/hList1"/>
    <dgm:cxn modelId="{FECF063E-FB0D-4E44-8695-83531CF2F889}" srcId="{B48C0C62-C89E-49A8-AF5F-F763BDED5E09}" destId="{2BC5CF61-DD0A-45BD-8EA7-21ABB3B9D870}" srcOrd="2" destOrd="0" parTransId="{CFF52BAC-C70B-4056-AFC4-5A0A64564A52}" sibTransId="{C26B8B7A-FA25-4473-BA36-A4DCB0EBEE6C}"/>
    <dgm:cxn modelId="{CAA1873E-A646-4575-BC10-3ACEB7B693B6}" type="presOf" srcId="{21A2C1C7-0776-42A4-831A-768914AFFECB}" destId="{EAD9B468-C29A-4DDF-8F26-A771FF03566A}" srcOrd="0" destOrd="1" presId="urn:microsoft.com/office/officeart/2005/8/layout/hList1"/>
    <dgm:cxn modelId="{E5C4D762-8B08-4254-A4A3-F43F10F4B848}" srcId="{CAE45F8A-A10D-434C-B5EB-6193C9B3E3D0}" destId="{D3BC71DD-2928-4484-9127-013CB06F3424}" srcOrd="3" destOrd="0" parTransId="{EAF95C6E-CB7A-4CB5-9800-31EACEEA2B03}" sibTransId="{FA030D77-7AB0-4686-8E87-C325644E5329}"/>
    <dgm:cxn modelId="{FB3BFD22-BED3-408E-8364-40B60FCEA7C0}" srcId="{CAE45F8A-A10D-434C-B5EB-6193C9B3E3D0}" destId="{DCBA5A2D-D34D-46D6-A745-708C7C29AF61}" srcOrd="1" destOrd="0" parTransId="{1D741ABE-BC77-48F2-9D98-4E828763D77F}" sibTransId="{264BEC71-CA9C-4833-B1A9-B8362113D793}"/>
    <dgm:cxn modelId="{65921EC5-FBA8-4071-A658-771BDAAA6DD7}" type="presOf" srcId="{D664620A-878D-4075-969E-9570BBBFF3DB}" destId="{800A1D1C-D841-478A-8B6B-612AC5E1D924}" srcOrd="0" destOrd="5" presId="urn:microsoft.com/office/officeart/2005/8/layout/hList1"/>
    <dgm:cxn modelId="{21B8FBF4-9274-4EE7-842D-A8B19D4F7F14}" type="presOf" srcId="{018ED569-EFD1-4948-B6B5-7D61DCFFFC84}" destId="{EAD9B468-C29A-4DDF-8F26-A771FF03566A}" srcOrd="0" destOrd="0" presId="urn:microsoft.com/office/officeart/2005/8/layout/hList1"/>
    <dgm:cxn modelId="{D7A0CEBA-59C1-469F-9303-691CD7291252}" srcId="{B48C0C62-C89E-49A8-AF5F-F763BDED5E09}" destId="{FBDA098D-85B9-4139-A4E0-CC28A34A4C23}" srcOrd="0" destOrd="0" parTransId="{87EA2EE3-36B7-4FBC-B586-28452AC9E880}" sibTransId="{D3223FC8-DF36-40AB-BA56-3CE472C6BBF6}"/>
    <dgm:cxn modelId="{84FA1D4B-C215-4A97-BE12-5AD79ABB08C6}" srcId="{CAE45F8A-A10D-434C-B5EB-6193C9B3E3D0}" destId="{7B32EFBD-4D69-44C7-81BD-C840090649C2}" srcOrd="4" destOrd="0" parTransId="{645EF6A5-C02B-4C87-B35D-B061BADFFF07}" sibTransId="{19D3F39A-93C7-4971-A5F9-0E23CE7BCD3A}"/>
    <dgm:cxn modelId="{1B1DA47F-DD82-42C2-A99B-095FB0535AEE}" type="presOf" srcId="{E3B0B3E9-4C4C-4AB2-86C9-6C28D2B9291B}" destId="{DE273BB0-1CAA-4F18-90F6-0EEB64EC42B8}" srcOrd="0" destOrd="2" presId="urn:microsoft.com/office/officeart/2005/8/layout/hList1"/>
    <dgm:cxn modelId="{8AE30181-5E7A-425C-8285-8B3C46E85AB8}" srcId="{DC8CE052-37C0-46E8-8CA5-4EFC471E5C51}" destId="{FE10D3C1-F33B-46A1-AB6A-8521213C7F0D}" srcOrd="2" destOrd="0" parTransId="{7C0E2963-C45E-4957-BEF3-BB82B38EEA5C}" sibTransId="{C5AF542B-3E1D-4F35-A881-E25423AFD257}"/>
    <dgm:cxn modelId="{63874116-A346-440D-9022-6D59BF950211}" srcId="{CAE45F8A-A10D-434C-B5EB-6193C9B3E3D0}" destId="{0110C995-BF69-45C0-AACC-0CEC94CDD05D}" srcOrd="0" destOrd="0" parTransId="{E8E2CA5B-90DC-4544-AF65-D62D90F0F848}" sibTransId="{85A2AD0E-F4D7-4804-82B5-7D287074A1E1}"/>
    <dgm:cxn modelId="{AB132472-69C0-401D-9066-9D32DA4AF7C5}" type="presOf" srcId="{EC47C78C-9549-4C94-9B7F-EBDD5A088732}" destId="{6DDE4761-C8A3-4084-B8AB-3A39BBF2D3D4}" srcOrd="0" destOrd="1" presId="urn:microsoft.com/office/officeart/2005/8/layout/hList1"/>
    <dgm:cxn modelId="{D06DCB0D-A7BC-43DD-9655-A0FDF071B5B4}" type="presOf" srcId="{FBDA098D-85B9-4139-A4E0-CC28A34A4C23}" destId="{D7D9DBA4-FE09-4B1B-87DC-53D01CCD4A28}" srcOrd="0" destOrd="0" presId="urn:microsoft.com/office/officeart/2005/8/layout/hList1"/>
    <dgm:cxn modelId="{4C093FB0-0513-47AF-A632-70345DF59F82}" srcId="{B48C0C62-C89E-49A8-AF5F-F763BDED5E09}" destId="{DC8CE052-37C0-46E8-8CA5-4EFC471E5C51}" srcOrd="3" destOrd="0" parTransId="{EA49741A-1DC1-44CE-BDB4-AB808BA248BC}" sibTransId="{6FFD9FA0-A229-4BFA-B5DB-8CCE9E922B5E}"/>
    <dgm:cxn modelId="{656FB389-4EBC-46F1-94C9-AEA48934DA3A}" srcId="{DC8CE052-37C0-46E8-8CA5-4EFC471E5C51}" destId="{439B19C4-F8F7-46EC-A6AF-14A573F47247}" srcOrd="5" destOrd="0" parTransId="{B5902DFE-E15B-49A1-8213-442C7CCE66CE}" sibTransId="{527B5CF9-0658-45A3-AC58-CF62149F2B07}"/>
    <dgm:cxn modelId="{0724CFF1-E3DF-48E5-B848-45785AA2E871}" srcId="{DC8CE052-37C0-46E8-8CA5-4EFC471E5C51}" destId="{367DD68D-0B2F-4688-93B2-00B556F4200C}" srcOrd="4" destOrd="0" parTransId="{65A25F50-FC93-4CB0-AEF1-AEBAA75315EC}" sibTransId="{B7E77831-8251-4179-84AD-8EC9001B354B}"/>
    <dgm:cxn modelId="{CC675F75-666B-4CAC-9B14-3E4275B8A901}" srcId="{FBDA098D-85B9-4139-A4E0-CC28A34A4C23}" destId="{631C14F5-ABE9-45CB-98B2-9AFFFD566233}" srcOrd="0" destOrd="0" parTransId="{C51D59FA-8CC7-48C8-925D-D2A8735A6992}" sibTransId="{DC1ECB88-376F-4B6E-AF9F-F715E9DA5E3F}"/>
    <dgm:cxn modelId="{2E7530DD-0EE3-4D95-835B-19AE1682F373}" srcId="{DC8CE052-37C0-46E8-8CA5-4EFC471E5C51}" destId="{018ED569-EFD1-4948-B6B5-7D61DCFFFC84}" srcOrd="0" destOrd="0" parTransId="{6D3B0D71-D5CC-4EA9-811E-B6C4EDF1CD4F}" sibTransId="{55170E01-5998-4A8B-905F-98A67C9E1EEB}"/>
    <dgm:cxn modelId="{69629550-58AB-40DC-B94D-C9A27A296453}" srcId="{B48C0C62-C89E-49A8-AF5F-F763BDED5E09}" destId="{CAE45F8A-A10D-434C-B5EB-6193C9B3E3D0}" srcOrd="1" destOrd="0" parTransId="{2AA91BDE-9885-4831-B762-DB055A7BF697}" sibTransId="{B02DDE81-C9FC-4927-B690-736DE1C83514}"/>
    <dgm:cxn modelId="{BA0F7959-6906-4130-B574-8EC63644D55D}" type="presOf" srcId="{ED75C51C-429F-4D40-89EE-40EC40079985}" destId="{800A1D1C-D841-478A-8B6B-612AC5E1D924}" srcOrd="0" destOrd="2" presId="urn:microsoft.com/office/officeart/2005/8/layout/hList1"/>
    <dgm:cxn modelId="{88BE5D0E-4E60-4C46-8EAB-6299D0AC3CF2}" type="presOf" srcId="{B48C0C62-C89E-49A8-AF5F-F763BDED5E09}" destId="{3D0E953F-0F35-425C-96B6-FB88ECDA273E}" srcOrd="0" destOrd="0" presId="urn:microsoft.com/office/officeart/2005/8/layout/hList1"/>
    <dgm:cxn modelId="{EA934DB6-CFB1-4884-A35D-FCA9C90AF851}" type="presOf" srcId="{CAE45F8A-A10D-434C-B5EB-6193C9B3E3D0}" destId="{F821AE05-F772-4D5C-987A-D385454B854A}" srcOrd="0" destOrd="0" presId="urn:microsoft.com/office/officeart/2005/8/layout/hList1"/>
    <dgm:cxn modelId="{7A45D760-87B4-41F5-933D-D5054CD11386}" type="presOf" srcId="{7B32EFBD-4D69-44C7-81BD-C840090649C2}" destId="{800A1D1C-D841-478A-8B6B-612AC5E1D924}" srcOrd="0" destOrd="4" presId="urn:microsoft.com/office/officeart/2005/8/layout/hList1"/>
    <dgm:cxn modelId="{CDB0ACD3-C72B-48EC-9908-F80B110F7568}" type="presOf" srcId="{97A8AB4F-B90C-484F-906F-466D79BB1D3A}" destId="{6DDE4761-C8A3-4084-B8AB-3A39BBF2D3D4}" srcOrd="0" destOrd="0" presId="urn:microsoft.com/office/officeart/2005/8/layout/hList1"/>
    <dgm:cxn modelId="{4F90E6D6-BBE4-441F-8CAD-A5550C24FBD1}" type="presOf" srcId="{FE10D3C1-F33B-46A1-AB6A-8521213C7F0D}" destId="{EAD9B468-C29A-4DDF-8F26-A771FF03566A}" srcOrd="0" destOrd="2" presId="urn:microsoft.com/office/officeart/2005/8/layout/hList1"/>
    <dgm:cxn modelId="{B10BF3E1-6F09-45C4-9B38-0EA8A604C072}" type="presOf" srcId="{DCBA5A2D-D34D-46D6-A745-708C7C29AF61}" destId="{800A1D1C-D841-478A-8B6B-612AC5E1D924}" srcOrd="0" destOrd="1" presId="urn:microsoft.com/office/officeart/2005/8/layout/hList1"/>
    <dgm:cxn modelId="{B4AB9D1C-CD53-4A05-86A7-E66B536D22A6}" srcId="{FBDA098D-85B9-4139-A4E0-CC28A34A4C23}" destId="{E3B0B3E9-4C4C-4AB2-86C9-6C28D2B9291B}" srcOrd="2" destOrd="0" parTransId="{6FE18156-E88B-4140-A26E-BDEDDC1B279A}" sibTransId="{6F096E2C-27CE-4F52-B687-75DB426534BD}"/>
    <dgm:cxn modelId="{E48D54BA-50BC-40B0-BCB7-034B0F018CB1}" srcId="{DC8CE052-37C0-46E8-8CA5-4EFC471E5C51}" destId="{21A2C1C7-0776-42A4-831A-768914AFFECB}" srcOrd="1" destOrd="0" parTransId="{0D4D842B-F131-495B-8A1C-C8E06D99C9E1}" sibTransId="{90C5B25E-641C-4082-818E-0817C81FBD0F}"/>
    <dgm:cxn modelId="{04463FD1-3C3D-485B-9E85-C02173C516C3}" type="presOf" srcId="{EE17DD7D-9E6C-4154-B7C8-48AE254602D6}" destId="{6DDE4761-C8A3-4084-B8AB-3A39BBF2D3D4}" srcOrd="0" destOrd="2" presId="urn:microsoft.com/office/officeart/2005/8/layout/hList1"/>
    <dgm:cxn modelId="{C4B9ECC6-2F2A-4877-9CF5-92F0E45ACC10}" type="presOf" srcId="{631C14F5-ABE9-45CB-98B2-9AFFFD566233}" destId="{DE273BB0-1CAA-4F18-90F6-0EEB64EC42B8}" srcOrd="0" destOrd="0" presId="urn:microsoft.com/office/officeart/2005/8/layout/hList1"/>
    <dgm:cxn modelId="{7CB08A12-6F57-4C84-AF62-C1719BB9AAC2}" type="presOf" srcId="{DC8CE052-37C0-46E8-8CA5-4EFC471E5C51}" destId="{8E96F39C-F605-4D58-9643-288B36BC82B6}" srcOrd="0" destOrd="0" presId="urn:microsoft.com/office/officeart/2005/8/layout/hList1"/>
    <dgm:cxn modelId="{779792B4-9E09-41EA-A870-E9C26F6FEEAC}" type="presOf" srcId="{40F35181-8231-4854-8B7C-78C5B4A84D29}" destId="{DE273BB0-1CAA-4F18-90F6-0EEB64EC42B8}" srcOrd="0" destOrd="1" presId="urn:microsoft.com/office/officeart/2005/8/layout/hList1"/>
    <dgm:cxn modelId="{C4A4D16F-0FD9-4A26-AEF3-5214DCE9E3C5}" srcId="{CAE45F8A-A10D-434C-B5EB-6193C9B3E3D0}" destId="{D664620A-878D-4075-969E-9570BBBFF3DB}" srcOrd="5" destOrd="0" parTransId="{F99F1F25-CBD2-4A8D-83BF-E48C1FFD9869}" sibTransId="{2F00A210-9B74-4397-86C2-378591A432A2}"/>
    <dgm:cxn modelId="{CFCA0785-2DE0-4508-85DA-98CFD077B1D7}" type="presOf" srcId="{D3BC71DD-2928-4484-9127-013CB06F3424}" destId="{800A1D1C-D841-478A-8B6B-612AC5E1D924}" srcOrd="0" destOrd="3" presId="urn:microsoft.com/office/officeart/2005/8/layout/hList1"/>
    <dgm:cxn modelId="{D71F9C8A-A722-4FBE-A3CA-45AC41D456A2}" srcId="{DC8CE052-37C0-46E8-8CA5-4EFC471E5C51}" destId="{C50FA691-038C-452D-8945-B333E4B90CB6}" srcOrd="3" destOrd="0" parTransId="{9548658B-815B-4A87-B747-CFF980B22356}" sibTransId="{E5A69D69-55E0-4951-8851-37135C5FE2D3}"/>
    <dgm:cxn modelId="{B34158FB-D43C-4304-B8EA-5BCABB516EC3}" type="presOf" srcId="{439B19C4-F8F7-46EC-A6AF-14A573F47247}" destId="{EAD9B468-C29A-4DDF-8F26-A771FF03566A}" srcOrd="0" destOrd="5" presId="urn:microsoft.com/office/officeart/2005/8/layout/hList1"/>
    <dgm:cxn modelId="{201BF91E-4EEA-4512-8742-6159794ADB49}" type="presOf" srcId="{0110C995-BF69-45C0-AACC-0CEC94CDD05D}" destId="{800A1D1C-D841-478A-8B6B-612AC5E1D924}" srcOrd="0" destOrd="0" presId="urn:microsoft.com/office/officeart/2005/8/layout/hList1"/>
    <dgm:cxn modelId="{40728D4F-7F4C-49C9-8B73-8859EC2B5AE9}" srcId="{CAE45F8A-A10D-434C-B5EB-6193C9B3E3D0}" destId="{ED75C51C-429F-4D40-89EE-40EC40079985}" srcOrd="2" destOrd="0" parTransId="{AAE64D2F-83EB-49F4-8E5D-DDEC6362933C}" sibTransId="{645F89FC-C730-458C-B197-2A8092764E01}"/>
    <dgm:cxn modelId="{74038C54-870F-48C5-9F51-F880A7A0FA11}" type="presParOf" srcId="{3D0E953F-0F35-425C-96B6-FB88ECDA273E}" destId="{20972AF9-E444-4C7D-82C8-7D7192FB1AEA}" srcOrd="0" destOrd="0" presId="urn:microsoft.com/office/officeart/2005/8/layout/hList1"/>
    <dgm:cxn modelId="{F9313A48-2C84-449C-93E8-A0491A027273}" type="presParOf" srcId="{20972AF9-E444-4C7D-82C8-7D7192FB1AEA}" destId="{D7D9DBA4-FE09-4B1B-87DC-53D01CCD4A28}" srcOrd="0" destOrd="0" presId="urn:microsoft.com/office/officeart/2005/8/layout/hList1"/>
    <dgm:cxn modelId="{2EE10779-AA8F-418F-A7AC-5BA48614AE61}" type="presParOf" srcId="{20972AF9-E444-4C7D-82C8-7D7192FB1AEA}" destId="{DE273BB0-1CAA-4F18-90F6-0EEB64EC42B8}" srcOrd="1" destOrd="0" presId="urn:microsoft.com/office/officeart/2005/8/layout/hList1"/>
    <dgm:cxn modelId="{3C41E9F5-AF57-43A0-944C-AC2346415E05}" type="presParOf" srcId="{3D0E953F-0F35-425C-96B6-FB88ECDA273E}" destId="{8D267A8F-73C5-4AA6-B7ED-29351C41A140}" srcOrd="1" destOrd="0" presId="urn:microsoft.com/office/officeart/2005/8/layout/hList1"/>
    <dgm:cxn modelId="{C0714E20-384B-4283-B4B6-0408F1BEEE77}" type="presParOf" srcId="{3D0E953F-0F35-425C-96B6-FB88ECDA273E}" destId="{22CE278E-872C-4719-82F2-E9FA1146F53A}" srcOrd="2" destOrd="0" presId="urn:microsoft.com/office/officeart/2005/8/layout/hList1"/>
    <dgm:cxn modelId="{725516FA-4953-445D-8E4A-DCA69B5EB585}" type="presParOf" srcId="{22CE278E-872C-4719-82F2-E9FA1146F53A}" destId="{F821AE05-F772-4D5C-987A-D385454B854A}" srcOrd="0" destOrd="0" presId="urn:microsoft.com/office/officeart/2005/8/layout/hList1"/>
    <dgm:cxn modelId="{F18558A8-0CB7-4CBD-8D55-6FE70F566562}" type="presParOf" srcId="{22CE278E-872C-4719-82F2-E9FA1146F53A}" destId="{800A1D1C-D841-478A-8B6B-612AC5E1D924}" srcOrd="1" destOrd="0" presId="urn:microsoft.com/office/officeart/2005/8/layout/hList1"/>
    <dgm:cxn modelId="{F41F6524-88A1-4D7C-B5D1-7CD90CB86A70}" type="presParOf" srcId="{3D0E953F-0F35-425C-96B6-FB88ECDA273E}" destId="{57A12138-8CDE-4BFE-A768-B523F03B2406}" srcOrd="3" destOrd="0" presId="urn:microsoft.com/office/officeart/2005/8/layout/hList1"/>
    <dgm:cxn modelId="{08B91901-374A-4D3E-975D-C28FE8676E9F}" type="presParOf" srcId="{3D0E953F-0F35-425C-96B6-FB88ECDA273E}" destId="{A67701E7-36F1-4278-A3A8-EF7CC402297C}" srcOrd="4" destOrd="0" presId="urn:microsoft.com/office/officeart/2005/8/layout/hList1"/>
    <dgm:cxn modelId="{99CCE756-6079-4343-B814-CBEDE2D9153C}" type="presParOf" srcId="{A67701E7-36F1-4278-A3A8-EF7CC402297C}" destId="{FA444184-4317-49BC-BEAD-097E42B60568}" srcOrd="0" destOrd="0" presId="urn:microsoft.com/office/officeart/2005/8/layout/hList1"/>
    <dgm:cxn modelId="{780C33CA-55EF-47AA-8B9E-0FEF68051F93}" type="presParOf" srcId="{A67701E7-36F1-4278-A3A8-EF7CC402297C}" destId="{6DDE4761-C8A3-4084-B8AB-3A39BBF2D3D4}" srcOrd="1" destOrd="0" presId="urn:microsoft.com/office/officeart/2005/8/layout/hList1"/>
    <dgm:cxn modelId="{85D5FADC-83EC-4E02-8E98-E8C9B0AC34AB}" type="presParOf" srcId="{3D0E953F-0F35-425C-96B6-FB88ECDA273E}" destId="{A2FC6EAB-DE50-43A5-995D-E2625B0A6123}" srcOrd="5" destOrd="0" presId="urn:microsoft.com/office/officeart/2005/8/layout/hList1"/>
    <dgm:cxn modelId="{DC768716-DA73-4775-BF0C-C245DA96DC60}" type="presParOf" srcId="{3D0E953F-0F35-425C-96B6-FB88ECDA273E}" destId="{6AE07B0F-55B1-4196-B3F4-470862F620A6}" srcOrd="6" destOrd="0" presId="urn:microsoft.com/office/officeart/2005/8/layout/hList1"/>
    <dgm:cxn modelId="{91A1121F-CB95-410C-B0BF-5B1390E4E8EE}" type="presParOf" srcId="{6AE07B0F-55B1-4196-B3F4-470862F620A6}" destId="{8E96F39C-F605-4D58-9643-288B36BC82B6}" srcOrd="0" destOrd="0" presId="urn:microsoft.com/office/officeart/2005/8/layout/hList1"/>
    <dgm:cxn modelId="{3B1D3AA9-F5ED-4191-B593-7E4E7CE43E5C}" type="presParOf" srcId="{6AE07B0F-55B1-4196-B3F4-470862F620A6}" destId="{EAD9B468-C29A-4DDF-8F26-A771FF03566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A1898-3147-42F5-B254-20ECFF743A6D}" type="doc">
      <dgm:prSet loTypeId="urn:microsoft.com/office/officeart/2005/8/layout/default#1" loCatId="list" qsTypeId="urn:microsoft.com/office/officeart/2005/8/quickstyle/simple2" qsCatId="simple" csTypeId="urn:microsoft.com/office/officeart/2005/8/colors/colorful2" csCatId="colorful" phldr="1"/>
      <dgm:spPr/>
      <dgm:t>
        <a:bodyPr/>
        <a:lstStyle/>
        <a:p>
          <a:endParaRPr lang="pt-PT"/>
        </a:p>
      </dgm:t>
    </dgm:pt>
    <dgm:pt modelId="{02DC9B6D-B670-4404-B97E-A5E27B901534}">
      <dgm:prSet phldrT="[Texto]"/>
      <dgm:spPr/>
      <dgm:t>
        <a:bodyPr/>
        <a:lstStyle/>
        <a:p>
          <a:r>
            <a:rPr lang="pt-PT" b="1" dirty="0" smtClean="0"/>
            <a:t>Visionário</a:t>
          </a:r>
          <a:endParaRPr lang="pt-PT" b="1" dirty="0"/>
        </a:p>
      </dgm:t>
    </dgm:pt>
    <dgm:pt modelId="{0BBB083E-5165-49CE-A512-DFA0122BD27F}" type="parTrans" cxnId="{B1404547-92BC-40A5-B93A-E69593A68ADA}">
      <dgm:prSet/>
      <dgm:spPr/>
      <dgm:t>
        <a:bodyPr/>
        <a:lstStyle/>
        <a:p>
          <a:endParaRPr lang="pt-PT"/>
        </a:p>
      </dgm:t>
    </dgm:pt>
    <dgm:pt modelId="{B5C4B83B-FA9D-4F0A-BA0E-AA5C7C4456CB}" type="sibTrans" cxnId="{B1404547-92BC-40A5-B93A-E69593A68ADA}">
      <dgm:prSet/>
      <dgm:spPr/>
      <dgm:t>
        <a:bodyPr/>
        <a:lstStyle/>
        <a:p>
          <a:endParaRPr lang="pt-PT"/>
        </a:p>
      </dgm:t>
    </dgm:pt>
    <dgm:pt modelId="{FBAEF99C-84AA-4418-92A8-F10EED006624}">
      <dgm:prSet phldrT="[Texto]"/>
      <dgm:spPr/>
      <dgm:t>
        <a:bodyPr/>
        <a:lstStyle/>
        <a:p>
          <a:r>
            <a:rPr lang="pt-PT" b="1" dirty="0" smtClean="0"/>
            <a:t>Conselheiro</a:t>
          </a:r>
          <a:endParaRPr lang="pt-PT" b="1" dirty="0"/>
        </a:p>
      </dgm:t>
    </dgm:pt>
    <dgm:pt modelId="{53E6F2BB-8FE4-4E70-A563-F9552603981F}" type="parTrans" cxnId="{1D3BDEFF-0D01-48ED-B936-3ADDB600185D}">
      <dgm:prSet/>
      <dgm:spPr/>
      <dgm:t>
        <a:bodyPr/>
        <a:lstStyle/>
        <a:p>
          <a:endParaRPr lang="pt-PT"/>
        </a:p>
      </dgm:t>
    </dgm:pt>
    <dgm:pt modelId="{8AB90670-93F9-41F2-9932-06948389E59E}" type="sibTrans" cxnId="{1D3BDEFF-0D01-48ED-B936-3ADDB600185D}">
      <dgm:prSet/>
      <dgm:spPr/>
      <dgm:t>
        <a:bodyPr/>
        <a:lstStyle/>
        <a:p>
          <a:endParaRPr lang="pt-PT"/>
        </a:p>
      </dgm:t>
    </dgm:pt>
    <dgm:pt modelId="{7E5A6D78-352D-47C8-9173-136B05AF6A49}">
      <dgm:prSet phldrT="[Texto]"/>
      <dgm:spPr/>
      <dgm:t>
        <a:bodyPr/>
        <a:lstStyle/>
        <a:p>
          <a:r>
            <a:rPr lang="pt-PT" b="1" dirty="0" smtClean="0"/>
            <a:t>Relacional</a:t>
          </a:r>
          <a:endParaRPr lang="pt-PT" b="1" dirty="0"/>
        </a:p>
      </dgm:t>
    </dgm:pt>
    <dgm:pt modelId="{4EB4CCCF-263C-480F-A544-62E496F29906}" type="parTrans" cxnId="{835F417D-855B-4B8B-95E1-B9647D013485}">
      <dgm:prSet/>
      <dgm:spPr/>
      <dgm:t>
        <a:bodyPr/>
        <a:lstStyle/>
        <a:p>
          <a:endParaRPr lang="pt-PT"/>
        </a:p>
      </dgm:t>
    </dgm:pt>
    <dgm:pt modelId="{5F53B5A4-3443-44E1-A8EF-BB1AAE3B5E8E}" type="sibTrans" cxnId="{835F417D-855B-4B8B-95E1-B9647D013485}">
      <dgm:prSet/>
      <dgm:spPr/>
      <dgm:t>
        <a:bodyPr/>
        <a:lstStyle/>
        <a:p>
          <a:endParaRPr lang="pt-PT"/>
        </a:p>
      </dgm:t>
    </dgm:pt>
    <dgm:pt modelId="{D244C769-85BC-4A2A-9071-F5A0B4CD69CF}">
      <dgm:prSet phldrT="[Texto]"/>
      <dgm:spPr/>
      <dgm:t>
        <a:bodyPr/>
        <a:lstStyle/>
        <a:p>
          <a:r>
            <a:rPr lang="pt-PT" b="1" dirty="0" smtClean="0"/>
            <a:t>Democrático</a:t>
          </a:r>
          <a:endParaRPr lang="pt-PT" b="1" dirty="0"/>
        </a:p>
      </dgm:t>
    </dgm:pt>
    <dgm:pt modelId="{F311C5AD-3A05-43D7-9BCE-1D3141EF63AF}" type="parTrans" cxnId="{ABE6DCD1-DEFD-4E4D-B355-7F4480E41B70}">
      <dgm:prSet/>
      <dgm:spPr/>
      <dgm:t>
        <a:bodyPr/>
        <a:lstStyle/>
        <a:p>
          <a:endParaRPr lang="pt-PT"/>
        </a:p>
      </dgm:t>
    </dgm:pt>
    <dgm:pt modelId="{E3BCFDAD-6329-434C-9652-65CCC941A982}" type="sibTrans" cxnId="{ABE6DCD1-DEFD-4E4D-B355-7F4480E41B70}">
      <dgm:prSet/>
      <dgm:spPr/>
      <dgm:t>
        <a:bodyPr/>
        <a:lstStyle/>
        <a:p>
          <a:endParaRPr lang="pt-PT"/>
        </a:p>
      </dgm:t>
    </dgm:pt>
    <dgm:pt modelId="{C3EF223F-59B6-4EC2-98D9-20054C8B979F}">
      <dgm:prSet phldrT="[Texto]"/>
      <dgm:spPr/>
      <dgm:t>
        <a:bodyPr/>
        <a:lstStyle/>
        <a:p>
          <a:r>
            <a:rPr lang="pt-PT" b="1" dirty="0" smtClean="0"/>
            <a:t>Pressionador</a:t>
          </a:r>
          <a:endParaRPr lang="pt-PT" b="1" dirty="0"/>
        </a:p>
      </dgm:t>
    </dgm:pt>
    <dgm:pt modelId="{00536465-DDAA-48B4-AA34-1BD3DA517989}" type="parTrans" cxnId="{6CA6E9C5-E638-4111-AF8D-00DC6FE4AED2}">
      <dgm:prSet/>
      <dgm:spPr/>
      <dgm:t>
        <a:bodyPr/>
        <a:lstStyle/>
        <a:p>
          <a:endParaRPr lang="pt-PT"/>
        </a:p>
      </dgm:t>
    </dgm:pt>
    <dgm:pt modelId="{5695F2D1-3794-461E-A179-E53C2AAF003B}" type="sibTrans" cxnId="{6CA6E9C5-E638-4111-AF8D-00DC6FE4AED2}">
      <dgm:prSet/>
      <dgm:spPr/>
      <dgm:t>
        <a:bodyPr/>
        <a:lstStyle/>
        <a:p>
          <a:endParaRPr lang="pt-PT"/>
        </a:p>
      </dgm:t>
    </dgm:pt>
    <dgm:pt modelId="{344C355E-DF93-4673-8915-15E27514C363}">
      <dgm:prSet phldrT="[Texto]"/>
      <dgm:spPr/>
      <dgm:t>
        <a:bodyPr/>
        <a:lstStyle/>
        <a:p>
          <a:r>
            <a:rPr lang="pt-PT" b="1" dirty="0" smtClean="0"/>
            <a:t>Dirigista</a:t>
          </a:r>
          <a:endParaRPr lang="pt-PT" b="1" dirty="0"/>
        </a:p>
      </dgm:t>
    </dgm:pt>
    <dgm:pt modelId="{A6C5C36F-6AB4-4CB1-897C-752C2C234672}" type="parTrans" cxnId="{D82534D1-3DA1-4C86-AE81-511CC9B96C57}">
      <dgm:prSet/>
      <dgm:spPr/>
      <dgm:t>
        <a:bodyPr/>
        <a:lstStyle/>
        <a:p>
          <a:endParaRPr lang="pt-PT"/>
        </a:p>
      </dgm:t>
    </dgm:pt>
    <dgm:pt modelId="{D1FE8643-4F41-4501-8CF2-576167FED1CD}" type="sibTrans" cxnId="{D82534D1-3DA1-4C86-AE81-511CC9B96C57}">
      <dgm:prSet/>
      <dgm:spPr/>
      <dgm:t>
        <a:bodyPr/>
        <a:lstStyle/>
        <a:p>
          <a:endParaRPr lang="pt-PT"/>
        </a:p>
      </dgm:t>
    </dgm:pt>
    <dgm:pt modelId="{2314E649-C962-47A3-A2A1-03F1F89E97C5}" type="pres">
      <dgm:prSet presAssocID="{F0DA1898-3147-42F5-B254-20ECFF743A6D}" presName="diagram" presStyleCnt="0">
        <dgm:presLayoutVars>
          <dgm:dir/>
          <dgm:resizeHandles val="exact"/>
        </dgm:presLayoutVars>
      </dgm:prSet>
      <dgm:spPr/>
      <dgm:t>
        <a:bodyPr/>
        <a:lstStyle/>
        <a:p>
          <a:endParaRPr lang="pt-PT"/>
        </a:p>
      </dgm:t>
    </dgm:pt>
    <dgm:pt modelId="{0F468BBF-4168-409F-944C-78B183BCD65E}" type="pres">
      <dgm:prSet presAssocID="{02DC9B6D-B670-4404-B97E-A5E27B901534}" presName="node" presStyleLbl="node1" presStyleIdx="0" presStyleCnt="6">
        <dgm:presLayoutVars>
          <dgm:bulletEnabled val="1"/>
        </dgm:presLayoutVars>
      </dgm:prSet>
      <dgm:spPr/>
      <dgm:t>
        <a:bodyPr/>
        <a:lstStyle/>
        <a:p>
          <a:endParaRPr lang="pt-PT"/>
        </a:p>
      </dgm:t>
    </dgm:pt>
    <dgm:pt modelId="{96BB71D5-D278-4AEE-A67A-860EA73E6535}" type="pres">
      <dgm:prSet presAssocID="{B5C4B83B-FA9D-4F0A-BA0E-AA5C7C4456CB}" presName="sibTrans" presStyleCnt="0"/>
      <dgm:spPr/>
      <dgm:t>
        <a:bodyPr/>
        <a:lstStyle/>
        <a:p>
          <a:endParaRPr lang="pt-PT"/>
        </a:p>
      </dgm:t>
    </dgm:pt>
    <dgm:pt modelId="{994F0518-6EB2-482A-801D-C631ACB251C1}" type="pres">
      <dgm:prSet presAssocID="{FBAEF99C-84AA-4418-92A8-F10EED006624}" presName="node" presStyleLbl="node1" presStyleIdx="1" presStyleCnt="6">
        <dgm:presLayoutVars>
          <dgm:bulletEnabled val="1"/>
        </dgm:presLayoutVars>
      </dgm:prSet>
      <dgm:spPr/>
      <dgm:t>
        <a:bodyPr/>
        <a:lstStyle/>
        <a:p>
          <a:endParaRPr lang="pt-PT"/>
        </a:p>
      </dgm:t>
    </dgm:pt>
    <dgm:pt modelId="{CCC44ED2-DF51-4FBC-876B-7C07DE0F16E2}" type="pres">
      <dgm:prSet presAssocID="{8AB90670-93F9-41F2-9932-06948389E59E}" presName="sibTrans" presStyleCnt="0"/>
      <dgm:spPr/>
      <dgm:t>
        <a:bodyPr/>
        <a:lstStyle/>
        <a:p>
          <a:endParaRPr lang="pt-PT"/>
        </a:p>
      </dgm:t>
    </dgm:pt>
    <dgm:pt modelId="{B1A0EFEA-8B60-48AF-8685-50F548F0112D}" type="pres">
      <dgm:prSet presAssocID="{7E5A6D78-352D-47C8-9173-136B05AF6A49}" presName="node" presStyleLbl="node1" presStyleIdx="2" presStyleCnt="6">
        <dgm:presLayoutVars>
          <dgm:bulletEnabled val="1"/>
        </dgm:presLayoutVars>
      </dgm:prSet>
      <dgm:spPr/>
      <dgm:t>
        <a:bodyPr/>
        <a:lstStyle/>
        <a:p>
          <a:endParaRPr lang="pt-PT"/>
        </a:p>
      </dgm:t>
    </dgm:pt>
    <dgm:pt modelId="{3C9E6664-B740-4715-B76A-05AC069C8A6D}" type="pres">
      <dgm:prSet presAssocID="{5F53B5A4-3443-44E1-A8EF-BB1AAE3B5E8E}" presName="sibTrans" presStyleCnt="0"/>
      <dgm:spPr/>
      <dgm:t>
        <a:bodyPr/>
        <a:lstStyle/>
        <a:p>
          <a:endParaRPr lang="pt-PT"/>
        </a:p>
      </dgm:t>
    </dgm:pt>
    <dgm:pt modelId="{DD501AAE-D408-48A1-B7F7-5619BDD57B11}" type="pres">
      <dgm:prSet presAssocID="{D244C769-85BC-4A2A-9071-F5A0B4CD69CF}" presName="node" presStyleLbl="node1" presStyleIdx="3" presStyleCnt="6">
        <dgm:presLayoutVars>
          <dgm:bulletEnabled val="1"/>
        </dgm:presLayoutVars>
      </dgm:prSet>
      <dgm:spPr/>
      <dgm:t>
        <a:bodyPr/>
        <a:lstStyle/>
        <a:p>
          <a:endParaRPr lang="pt-PT"/>
        </a:p>
      </dgm:t>
    </dgm:pt>
    <dgm:pt modelId="{BDE2C740-6674-433C-9574-5F7B764453A9}" type="pres">
      <dgm:prSet presAssocID="{E3BCFDAD-6329-434C-9652-65CCC941A982}" presName="sibTrans" presStyleCnt="0"/>
      <dgm:spPr/>
      <dgm:t>
        <a:bodyPr/>
        <a:lstStyle/>
        <a:p>
          <a:endParaRPr lang="pt-PT"/>
        </a:p>
      </dgm:t>
    </dgm:pt>
    <dgm:pt modelId="{8EBFF4C7-3D7F-4D3B-878F-88828D7F8F34}" type="pres">
      <dgm:prSet presAssocID="{C3EF223F-59B6-4EC2-98D9-20054C8B979F}" presName="node" presStyleLbl="node1" presStyleIdx="4" presStyleCnt="6">
        <dgm:presLayoutVars>
          <dgm:bulletEnabled val="1"/>
        </dgm:presLayoutVars>
      </dgm:prSet>
      <dgm:spPr/>
      <dgm:t>
        <a:bodyPr/>
        <a:lstStyle/>
        <a:p>
          <a:endParaRPr lang="pt-PT"/>
        </a:p>
      </dgm:t>
    </dgm:pt>
    <dgm:pt modelId="{4FC0E024-C099-4091-A77E-9F99E35DF419}" type="pres">
      <dgm:prSet presAssocID="{5695F2D1-3794-461E-A179-E53C2AAF003B}" presName="sibTrans" presStyleCnt="0"/>
      <dgm:spPr/>
      <dgm:t>
        <a:bodyPr/>
        <a:lstStyle/>
        <a:p>
          <a:endParaRPr lang="pt-PT"/>
        </a:p>
      </dgm:t>
    </dgm:pt>
    <dgm:pt modelId="{9203799B-1C91-4970-8E2C-C5A5681B0E7B}" type="pres">
      <dgm:prSet presAssocID="{344C355E-DF93-4673-8915-15E27514C363}" presName="node" presStyleLbl="node1" presStyleIdx="5" presStyleCnt="6">
        <dgm:presLayoutVars>
          <dgm:bulletEnabled val="1"/>
        </dgm:presLayoutVars>
      </dgm:prSet>
      <dgm:spPr/>
      <dgm:t>
        <a:bodyPr/>
        <a:lstStyle/>
        <a:p>
          <a:endParaRPr lang="pt-PT"/>
        </a:p>
      </dgm:t>
    </dgm:pt>
  </dgm:ptLst>
  <dgm:cxnLst>
    <dgm:cxn modelId="{B5B07AB6-65C1-41E2-8137-C3D5877DFEC9}" type="presOf" srcId="{344C355E-DF93-4673-8915-15E27514C363}" destId="{9203799B-1C91-4970-8E2C-C5A5681B0E7B}" srcOrd="0" destOrd="0" presId="urn:microsoft.com/office/officeart/2005/8/layout/default#1"/>
    <dgm:cxn modelId="{828597AE-F896-4C07-8AA5-00BE596E2489}" type="presOf" srcId="{D244C769-85BC-4A2A-9071-F5A0B4CD69CF}" destId="{DD501AAE-D408-48A1-B7F7-5619BDD57B11}" srcOrd="0" destOrd="0" presId="urn:microsoft.com/office/officeart/2005/8/layout/default#1"/>
    <dgm:cxn modelId="{7DE3CA6B-7D91-4B9E-A4CB-C365CCE83A7C}" type="presOf" srcId="{F0DA1898-3147-42F5-B254-20ECFF743A6D}" destId="{2314E649-C962-47A3-A2A1-03F1F89E97C5}" srcOrd="0" destOrd="0" presId="urn:microsoft.com/office/officeart/2005/8/layout/default#1"/>
    <dgm:cxn modelId="{D82534D1-3DA1-4C86-AE81-511CC9B96C57}" srcId="{F0DA1898-3147-42F5-B254-20ECFF743A6D}" destId="{344C355E-DF93-4673-8915-15E27514C363}" srcOrd="5" destOrd="0" parTransId="{A6C5C36F-6AB4-4CB1-897C-752C2C234672}" sibTransId="{D1FE8643-4F41-4501-8CF2-576167FED1CD}"/>
    <dgm:cxn modelId="{652F9833-54FD-42F7-AFBD-A9096C285C7E}" type="presOf" srcId="{02DC9B6D-B670-4404-B97E-A5E27B901534}" destId="{0F468BBF-4168-409F-944C-78B183BCD65E}" srcOrd="0" destOrd="0" presId="urn:microsoft.com/office/officeart/2005/8/layout/default#1"/>
    <dgm:cxn modelId="{E7BD6358-A0F0-41AA-AE69-2BC783A8AF4C}" type="presOf" srcId="{7E5A6D78-352D-47C8-9173-136B05AF6A49}" destId="{B1A0EFEA-8B60-48AF-8685-50F548F0112D}" srcOrd="0" destOrd="0" presId="urn:microsoft.com/office/officeart/2005/8/layout/default#1"/>
    <dgm:cxn modelId="{FBD36279-475D-4209-A29F-A32A2EC2E7E2}" type="presOf" srcId="{C3EF223F-59B6-4EC2-98D9-20054C8B979F}" destId="{8EBFF4C7-3D7F-4D3B-878F-88828D7F8F34}" srcOrd="0" destOrd="0" presId="urn:microsoft.com/office/officeart/2005/8/layout/default#1"/>
    <dgm:cxn modelId="{ABE6DCD1-DEFD-4E4D-B355-7F4480E41B70}" srcId="{F0DA1898-3147-42F5-B254-20ECFF743A6D}" destId="{D244C769-85BC-4A2A-9071-F5A0B4CD69CF}" srcOrd="3" destOrd="0" parTransId="{F311C5AD-3A05-43D7-9BCE-1D3141EF63AF}" sibTransId="{E3BCFDAD-6329-434C-9652-65CCC941A982}"/>
    <dgm:cxn modelId="{1D3BDEFF-0D01-48ED-B936-3ADDB600185D}" srcId="{F0DA1898-3147-42F5-B254-20ECFF743A6D}" destId="{FBAEF99C-84AA-4418-92A8-F10EED006624}" srcOrd="1" destOrd="0" parTransId="{53E6F2BB-8FE4-4E70-A563-F9552603981F}" sibTransId="{8AB90670-93F9-41F2-9932-06948389E59E}"/>
    <dgm:cxn modelId="{6CA6E9C5-E638-4111-AF8D-00DC6FE4AED2}" srcId="{F0DA1898-3147-42F5-B254-20ECFF743A6D}" destId="{C3EF223F-59B6-4EC2-98D9-20054C8B979F}" srcOrd="4" destOrd="0" parTransId="{00536465-DDAA-48B4-AA34-1BD3DA517989}" sibTransId="{5695F2D1-3794-461E-A179-E53C2AAF003B}"/>
    <dgm:cxn modelId="{835F417D-855B-4B8B-95E1-B9647D013485}" srcId="{F0DA1898-3147-42F5-B254-20ECFF743A6D}" destId="{7E5A6D78-352D-47C8-9173-136B05AF6A49}" srcOrd="2" destOrd="0" parTransId="{4EB4CCCF-263C-480F-A544-62E496F29906}" sibTransId="{5F53B5A4-3443-44E1-A8EF-BB1AAE3B5E8E}"/>
    <dgm:cxn modelId="{B1404547-92BC-40A5-B93A-E69593A68ADA}" srcId="{F0DA1898-3147-42F5-B254-20ECFF743A6D}" destId="{02DC9B6D-B670-4404-B97E-A5E27B901534}" srcOrd="0" destOrd="0" parTransId="{0BBB083E-5165-49CE-A512-DFA0122BD27F}" sibTransId="{B5C4B83B-FA9D-4F0A-BA0E-AA5C7C4456CB}"/>
    <dgm:cxn modelId="{E90EEA9B-1E09-4F40-89BE-723204BE60E8}" type="presOf" srcId="{FBAEF99C-84AA-4418-92A8-F10EED006624}" destId="{994F0518-6EB2-482A-801D-C631ACB251C1}" srcOrd="0" destOrd="0" presId="urn:microsoft.com/office/officeart/2005/8/layout/default#1"/>
    <dgm:cxn modelId="{E6F007C2-C2CB-4A8B-B123-3C09DBEC549A}" type="presParOf" srcId="{2314E649-C962-47A3-A2A1-03F1F89E97C5}" destId="{0F468BBF-4168-409F-944C-78B183BCD65E}" srcOrd="0" destOrd="0" presId="urn:microsoft.com/office/officeart/2005/8/layout/default#1"/>
    <dgm:cxn modelId="{18DE9638-FC89-48E1-9010-186723AE6657}" type="presParOf" srcId="{2314E649-C962-47A3-A2A1-03F1F89E97C5}" destId="{96BB71D5-D278-4AEE-A67A-860EA73E6535}" srcOrd="1" destOrd="0" presId="urn:microsoft.com/office/officeart/2005/8/layout/default#1"/>
    <dgm:cxn modelId="{93D4BA60-E5D5-42D4-BE50-35B8E76EB378}" type="presParOf" srcId="{2314E649-C962-47A3-A2A1-03F1F89E97C5}" destId="{994F0518-6EB2-482A-801D-C631ACB251C1}" srcOrd="2" destOrd="0" presId="urn:microsoft.com/office/officeart/2005/8/layout/default#1"/>
    <dgm:cxn modelId="{17968FA2-D5BE-49CA-A703-BEE9497A6C49}" type="presParOf" srcId="{2314E649-C962-47A3-A2A1-03F1F89E97C5}" destId="{CCC44ED2-DF51-4FBC-876B-7C07DE0F16E2}" srcOrd="3" destOrd="0" presId="urn:microsoft.com/office/officeart/2005/8/layout/default#1"/>
    <dgm:cxn modelId="{F909E4CA-F704-4A55-8646-A92DBDD579C2}" type="presParOf" srcId="{2314E649-C962-47A3-A2A1-03F1F89E97C5}" destId="{B1A0EFEA-8B60-48AF-8685-50F548F0112D}" srcOrd="4" destOrd="0" presId="urn:microsoft.com/office/officeart/2005/8/layout/default#1"/>
    <dgm:cxn modelId="{0F8AF413-1D3D-4317-9FEF-0FD1A0AE2C1D}" type="presParOf" srcId="{2314E649-C962-47A3-A2A1-03F1F89E97C5}" destId="{3C9E6664-B740-4715-B76A-05AC069C8A6D}" srcOrd="5" destOrd="0" presId="urn:microsoft.com/office/officeart/2005/8/layout/default#1"/>
    <dgm:cxn modelId="{21435E64-5C38-4021-A25B-BAE1FE7A4DD9}" type="presParOf" srcId="{2314E649-C962-47A3-A2A1-03F1F89E97C5}" destId="{DD501AAE-D408-48A1-B7F7-5619BDD57B11}" srcOrd="6" destOrd="0" presId="urn:microsoft.com/office/officeart/2005/8/layout/default#1"/>
    <dgm:cxn modelId="{1F3CF852-D3FA-461A-A4FB-455A13770FC6}" type="presParOf" srcId="{2314E649-C962-47A3-A2A1-03F1F89E97C5}" destId="{BDE2C740-6674-433C-9574-5F7B764453A9}" srcOrd="7" destOrd="0" presId="urn:microsoft.com/office/officeart/2005/8/layout/default#1"/>
    <dgm:cxn modelId="{4ED88920-A88E-49EE-9310-3EDABD6A1751}" type="presParOf" srcId="{2314E649-C962-47A3-A2A1-03F1F89E97C5}" destId="{8EBFF4C7-3D7F-4D3B-878F-88828D7F8F34}" srcOrd="8" destOrd="0" presId="urn:microsoft.com/office/officeart/2005/8/layout/default#1"/>
    <dgm:cxn modelId="{A6FA72E5-E223-47A3-99FA-4EDBA540A445}" type="presParOf" srcId="{2314E649-C962-47A3-A2A1-03F1F89E97C5}" destId="{4FC0E024-C099-4091-A77E-9F99E35DF419}" srcOrd="9" destOrd="0" presId="urn:microsoft.com/office/officeart/2005/8/layout/default#1"/>
    <dgm:cxn modelId="{5EE860FE-3695-4E19-9B6C-163742DDBBA2}" type="presParOf" srcId="{2314E649-C962-47A3-A2A1-03F1F89E97C5}" destId="{9203799B-1C91-4970-8E2C-C5A5681B0E7B}"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942A6F-58B1-445E-BC66-7A2523894A5A}" type="doc">
      <dgm:prSet loTypeId="urn:microsoft.com/office/officeart/2005/8/layout/arrow6" loCatId="relationship" qsTypeId="urn:microsoft.com/office/officeart/2005/8/quickstyle/simple2" qsCatId="simple" csTypeId="urn:microsoft.com/office/officeart/2005/8/colors/accent3_1" csCatId="accent3" phldr="1"/>
      <dgm:spPr/>
      <dgm:t>
        <a:bodyPr/>
        <a:lstStyle/>
        <a:p>
          <a:endParaRPr lang="pt-PT"/>
        </a:p>
      </dgm:t>
    </dgm:pt>
    <dgm:pt modelId="{2C34315C-40F2-46E2-8387-DA6AEFDCA335}">
      <dgm:prSet phldrT="[Texto]"/>
      <dgm:spPr/>
      <dgm:t>
        <a:bodyPr/>
        <a:lstStyle/>
        <a:p>
          <a:r>
            <a:rPr lang="pt-PT" dirty="0" smtClean="0">
              <a:latin typeface="Calibri" panose="020F0502020204030204" pitchFamily="34" charset="0"/>
            </a:rPr>
            <a:t>Sistema Límbico</a:t>
          </a:r>
          <a:endParaRPr lang="pt-PT" dirty="0">
            <a:latin typeface="Calibri" panose="020F0502020204030204" pitchFamily="34" charset="0"/>
          </a:endParaRPr>
        </a:p>
      </dgm:t>
    </dgm:pt>
    <dgm:pt modelId="{1B751D40-1E1B-4349-95F5-963E7124B832}" type="parTrans" cxnId="{1B8C24D3-76AF-4FA4-B1B4-D344B3B496C1}">
      <dgm:prSet/>
      <dgm:spPr/>
      <dgm:t>
        <a:bodyPr/>
        <a:lstStyle/>
        <a:p>
          <a:endParaRPr lang="pt-PT">
            <a:latin typeface="Calibri" panose="020F0502020204030204" pitchFamily="34" charset="0"/>
          </a:endParaRPr>
        </a:p>
      </dgm:t>
    </dgm:pt>
    <dgm:pt modelId="{F2112ADF-864A-48DB-87AA-AFE1BFCD8200}" type="sibTrans" cxnId="{1B8C24D3-76AF-4FA4-B1B4-D344B3B496C1}">
      <dgm:prSet/>
      <dgm:spPr/>
      <dgm:t>
        <a:bodyPr/>
        <a:lstStyle/>
        <a:p>
          <a:endParaRPr lang="pt-PT">
            <a:latin typeface="Calibri" panose="020F0502020204030204" pitchFamily="34" charset="0"/>
          </a:endParaRPr>
        </a:p>
      </dgm:t>
    </dgm:pt>
    <dgm:pt modelId="{7AE09F4B-BE84-4689-8AEB-D8AD39DA00E1}">
      <dgm:prSet phldrT="[Texto]"/>
      <dgm:spPr/>
      <dgm:t>
        <a:bodyPr/>
        <a:lstStyle/>
        <a:p>
          <a:r>
            <a:rPr lang="pt-PT" dirty="0" err="1" smtClean="0">
              <a:latin typeface="Calibri" panose="020F0502020204030204" pitchFamily="34" charset="0"/>
            </a:rPr>
            <a:t>Neocórtex</a:t>
          </a:r>
          <a:endParaRPr lang="pt-PT" dirty="0">
            <a:latin typeface="Calibri" panose="020F0502020204030204" pitchFamily="34" charset="0"/>
          </a:endParaRPr>
        </a:p>
      </dgm:t>
    </dgm:pt>
    <dgm:pt modelId="{825A9498-A5C5-4795-9362-5FC2D01CEE6E}" type="parTrans" cxnId="{066F01DB-2933-44E5-B85B-1962927218E4}">
      <dgm:prSet/>
      <dgm:spPr/>
      <dgm:t>
        <a:bodyPr/>
        <a:lstStyle/>
        <a:p>
          <a:endParaRPr lang="pt-PT">
            <a:latin typeface="Calibri" panose="020F0502020204030204" pitchFamily="34" charset="0"/>
          </a:endParaRPr>
        </a:p>
      </dgm:t>
    </dgm:pt>
    <dgm:pt modelId="{BA937770-EC01-474D-8E44-C2A181BA72A7}" type="sibTrans" cxnId="{066F01DB-2933-44E5-B85B-1962927218E4}">
      <dgm:prSet/>
      <dgm:spPr/>
      <dgm:t>
        <a:bodyPr/>
        <a:lstStyle/>
        <a:p>
          <a:endParaRPr lang="pt-PT">
            <a:latin typeface="Calibri" panose="020F0502020204030204" pitchFamily="34" charset="0"/>
          </a:endParaRPr>
        </a:p>
      </dgm:t>
    </dgm:pt>
    <dgm:pt modelId="{457B8F82-A906-4890-AB11-8E6744ABE00D}" type="pres">
      <dgm:prSet presAssocID="{5F942A6F-58B1-445E-BC66-7A2523894A5A}" presName="compositeShape" presStyleCnt="0">
        <dgm:presLayoutVars>
          <dgm:chMax val="2"/>
          <dgm:dir/>
          <dgm:resizeHandles val="exact"/>
        </dgm:presLayoutVars>
      </dgm:prSet>
      <dgm:spPr/>
      <dgm:t>
        <a:bodyPr/>
        <a:lstStyle/>
        <a:p>
          <a:endParaRPr lang="pt-PT"/>
        </a:p>
      </dgm:t>
    </dgm:pt>
    <dgm:pt modelId="{9A32FB47-A3DC-4D80-A15D-ADBB924E9A96}" type="pres">
      <dgm:prSet presAssocID="{5F942A6F-58B1-445E-BC66-7A2523894A5A}" presName="ribbon" presStyleLbl="node1" presStyleIdx="0" presStyleCnt="1"/>
      <dgm:spPr/>
    </dgm:pt>
    <dgm:pt modelId="{213A8A1E-010B-4501-A767-FEB9AEA41771}" type="pres">
      <dgm:prSet presAssocID="{5F942A6F-58B1-445E-BC66-7A2523894A5A}" presName="leftArrowText" presStyleLbl="node1" presStyleIdx="0" presStyleCnt="1">
        <dgm:presLayoutVars>
          <dgm:chMax val="0"/>
          <dgm:bulletEnabled val="1"/>
        </dgm:presLayoutVars>
      </dgm:prSet>
      <dgm:spPr/>
      <dgm:t>
        <a:bodyPr/>
        <a:lstStyle/>
        <a:p>
          <a:endParaRPr lang="pt-PT"/>
        </a:p>
      </dgm:t>
    </dgm:pt>
    <dgm:pt modelId="{8B50730E-7F45-43E2-BE4D-5C671809F817}" type="pres">
      <dgm:prSet presAssocID="{5F942A6F-58B1-445E-BC66-7A2523894A5A}" presName="rightArrowText" presStyleLbl="node1" presStyleIdx="0" presStyleCnt="1">
        <dgm:presLayoutVars>
          <dgm:chMax val="0"/>
          <dgm:bulletEnabled val="1"/>
        </dgm:presLayoutVars>
      </dgm:prSet>
      <dgm:spPr/>
      <dgm:t>
        <a:bodyPr/>
        <a:lstStyle/>
        <a:p>
          <a:endParaRPr lang="pt-PT"/>
        </a:p>
      </dgm:t>
    </dgm:pt>
  </dgm:ptLst>
  <dgm:cxnLst>
    <dgm:cxn modelId="{253BE149-D1F9-4B08-88BF-DED41F91BC46}" type="presOf" srcId="{7AE09F4B-BE84-4689-8AEB-D8AD39DA00E1}" destId="{8B50730E-7F45-43E2-BE4D-5C671809F817}" srcOrd="0" destOrd="0" presId="urn:microsoft.com/office/officeart/2005/8/layout/arrow6"/>
    <dgm:cxn modelId="{066F01DB-2933-44E5-B85B-1962927218E4}" srcId="{5F942A6F-58B1-445E-BC66-7A2523894A5A}" destId="{7AE09F4B-BE84-4689-8AEB-D8AD39DA00E1}" srcOrd="1" destOrd="0" parTransId="{825A9498-A5C5-4795-9362-5FC2D01CEE6E}" sibTransId="{BA937770-EC01-474D-8E44-C2A181BA72A7}"/>
    <dgm:cxn modelId="{1E763826-BD25-49B9-8A7B-C3ED187AB3B9}" type="presOf" srcId="{5F942A6F-58B1-445E-BC66-7A2523894A5A}" destId="{457B8F82-A906-4890-AB11-8E6744ABE00D}" srcOrd="0" destOrd="0" presId="urn:microsoft.com/office/officeart/2005/8/layout/arrow6"/>
    <dgm:cxn modelId="{1B8C24D3-76AF-4FA4-B1B4-D344B3B496C1}" srcId="{5F942A6F-58B1-445E-BC66-7A2523894A5A}" destId="{2C34315C-40F2-46E2-8387-DA6AEFDCA335}" srcOrd="0" destOrd="0" parTransId="{1B751D40-1E1B-4349-95F5-963E7124B832}" sibTransId="{F2112ADF-864A-48DB-87AA-AFE1BFCD8200}"/>
    <dgm:cxn modelId="{38A1461A-28A7-4F66-A29C-D7C591C01A21}" type="presOf" srcId="{2C34315C-40F2-46E2-8387-DA6AEFDCA335}" destId="{213A8A1E-010B-4501-A767-FEB9AEA41771}" srcOrd="0" destOrd="0" presId="urn:microsoft.com/office/officeart/2005/8/layout/arrow6"/>
    <dgm:cxn modelId="{09AA5B7F-E8CE-4832-A811-E8CB20C34119}" type="presParOf" srcId="{457B8F82-A906-4890-AB11-8E6744ABE00D}" destId="{9A32FB47-A3DC-4D80-A15D-ADBB924E9A96}" srcOrd="0" destOrd="0" presId="urn:microsoft.com/office/officeart/2005/8/layout/arrow6"/>
    <dgm:cxn modelId="{D31EA985-56F6-4966-B673-3873898F263B}" type="presParOf" srcId="{457B8F82-A906-4890-AB11-8E6744ABE00D}" destId="{213A8A1E-010B-4501-A767-FEB9AEA41771}" srcOrd="1" destOrd="0" presId="urn:microsoft.com/office/officeart/2005/8/layout/arrow6"/>
    <dgm:cxn modelId="{077191A6-BFFB-444E-83F8-CB3E53F4E747}" type="presParOf" srcId="{457B8F82-A906-4890-AB11-8E6744ABE00D}" destId="{8B50730E-7F45-43E2-BE4D-5C671809F817}"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8B53CC-F311-43F0-8AD2-DDB74CFACCA9}"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pt-PT"/>
        </a:p>
      </dgm:t>
    </dgm:pt>
    <dgm:pt modelId="{AA6D6F50-1AF1-4984-BD5B-AEBCA6409A8C}">
      <dgm:prSet phldrT="[Texto]" custT="1"/>
      <dgm:spPr/>
      <dgm:t>
        <a:bodyPr/>
        <a:lstStyle/>
        <a:p>
          <a:pPr algn="just"/>
          <a:r>
            <a:rPr lang="pt-PT" sz="2000" b="1" dirty="0" smtClean="0">
              <a:latin typeface="Calibri" panose="020F0502020204030204" pitchFamily="34" charset="0"/>
            </a:rPr>
            <a:t>A pessoa que queremos ser, no trabalho e vida em geral.</a:t>
          </a:r>
          <a:endParaRPr lang="pt-PT" sz="2000" b="1" dirty="0">
            <a:latin typeface="Calibri" panose="020F0502020204030204" pitchFamily="34" charset="0"/>
          </a:endParaRPr>
        </a:p>
      </dgm:t>
    </dgm:pt>
    <dgm:pt modelId="{AC88B53C-BA5C-424A-A468-FE76CA56C226}" type="parTrans" cxnId="{D5CF5274-FE29-44F7-BE6B-CA2A3E5DDFC1}">
      <dgm:prSet/>
      <dgm:spPr/>
      <dgm:t>
        <a:bodyPr/>
        <a:lstStyle/>
        <a:p>
          <a:endParaRPr lang="pt-PT"/>
        </a:p>
      </dgm:t>
    </dgm:pt>
    <dgm:pt modelId="{54E28C91-44E9-4E45-BAC3-88CA42A3F227}" type="sibTrans" cxnId="{D5CF5274-FE29-44F7-BE6B-CA2A3E5DDFC1}">
      <dgm:prSet/>
      <dgm:spPr/>
      <dgm:t>
        <a:bodyPr/>
        <a:lstStyle/>
        <a:p>
          <a:endParaRPr lang="pt-PT"/>
        </a:p>
      </dgm:t>
    </dgm:pt>
    <dgm:pt modelId="{2CC8E06E-9936-4132-82FC-6AE272081777}">
      <dgm:prSet phldrT="[Texto]" custT="1"/>
      <dgm:spPr/>
      <dgm:t>
        <a:bodyPr/>
        <a:lstStyle/>
        <a:p>
          <a:pPr algn="just"/>
          <a:r>
            <a:rPr lang="pt-PT" sz="2000" b="1" dirty="0" smtClean="0">
              <a:latin typeface="Calibri" panose="020F0502020204030204" pitchFamily="34" charset="0"/>
            </a:rPr>
            <a:t>É caminhar para a realização de um sonho, o que liberta paixão, energia e entusiasmo pela vida</a:t>
          </a:r>
          <a:r>
            <a:rPr lang="pt-PT" sz="1400" dirty="0" smtClean="0"/>
            <a:t>.</a:t>
          </a:r>
          <a:endParaRPr lang="pt-PT" sz="1400" dirty="0"/>
        </a:p>
      </dgm:t>
    </dgm:pt>
    <dgm:pt modelId="{4FAC652E-2BB6-4383-8392-799FCA5FFAB4}" type="parTrans" cxnId="{2FAEFE69-E6DF-4C7E-B6D9-616498FCA1A5}">
      <dgm:prSet/>
      <dgm:spPr/>
      <dgm:t>
        <a:bodyPr/>
        <a:lstStyle/>
        <a:p>
          <a:endParaRPr lang="pt-PT"/>
        </a:p>
      </dgm:t>
    </dgm:pt>
    <dgm:pt modelId="{DB0163AF-9959-4A77-B0BC-83CB6557C79B}" type="sibTrans" cxnId="{2FAEFE69-E6DF-4C7E-B6D9-616498FCA1A5}">
      <dgm:prSet/>
      <dgm:spPr/>
      <dgm:t>
        <a:bodyPr/>
        <a:lstStyle/>
        <a:p>
          <a:endParaRPr lang="pt-PT"/>
        </a:p>
      </dgm:t>
    </dgm:pt>
    <dgm:pt modelId="{A2DAAA6C-F442-41CE-AE24-D089EFE47BCF}">
      <dgm:prSet phldrT="[Texto]" custT="1"/>
      <dgm:spPr/>
      <dgm:t>
        <a:bodyPr/>
        <a:lstStyle/>
        <a:p>
          <a:pPr algn="just"/>
          <a:r>
            <a:rPr lang="pt-PT" sz="2000" b="1" dirty="0" smtClean="0">
              <a:latin typeface="Calibri" panose="020F0502020204030204" pitchFamily="34" charset="0"/>
            </a:rPr>
            <a:t>É necessário ir buscar sentimentos e desejos profundos para a mudança.</a:t>
          </a:r>
          <a:endParaRPr lang="pt-PT" sz="2000" b="1" dirty="0">
            <a:latin typeface="Calibri" panose="020F0502020204030204" pitchFamily="34" charset="0"/>
          </a:endParaRPr>
        </a:p>
      </dgm:t>
    </dgm:pt>
    <dgm:pt modelId="{88CBAC65-F8E2-4713-938B-27A05039FAA5}" type="parTrans" cxnId="{D85BC28E-C8C3-4F9F-AD5D-71B7A019A912}">
      <dgm:prSet/>
      <dgm:spPr/>
      <dgm:t>
        <a:bodyPr/>
        <a:lstStyle/>
        <a:p>
          <a:endParaRPr lang="pt-PT"/>
        </a:p>
      </dgm:t>
    </dgm:pt>
    <dgm:pt modelId="{D80A7166-E055-4B96-9D23-E58F676E60B7}" type="sibTrans" cxnId="{D85BC28E-C8C3-4F9F-AD5D-71B7A019A912}">
      <dgm:prSet/>
      <dgm:spPr/>
      <dgm:t>
        <a:bodyPr/>
        <a:lstStyle/>
        <a:p>
          <a:endParaRPr lang="pt-PT"/>
        </a:p>
      </dgm:t>
    </dgm:pt>
    <dgm:pt modelId="{631F4D24-675D-4A1C-ACBE-9D68468FD517}" type="pres">
      <dgm:prSet presAssocID="{128B53CC-F311-43F0-8AD2-DDB74CFACCA9}" presName="linear" presStyleCnt="0">
        <dgm:presLayoutVars>
          <dgm:dir/>
          <dgm:animLvl val="lvl"/>
          <dgm:resizeHandles val="exact"/>
        </dgm:presLayoutVars>
      </dgm:prSet>
      <dgm:spPr/>
      <dgm:t>
        <a:bodyPr/>
        <a:lstStyle/>
        <a:p>
          <a:endParaRPr lang="pt-PT"/>
        </a:p>
      </dgm:t>
    </dgm:pt>
    <dgm:pt modelId="{86A61FBD-8255-4D6F-9DD2-515974192A87}" type="pres">
      <dgm:prSet presAssocID="{AA6D6F50-1AF1-4984-BD5B-AEBCA6409A8C}" presName="parentLin" presStyleCnt="0"/>
      <dgm:spPr/>
      <dgm:t>
        <a:bodyPr/>
        <a:lstStyle/>
        <a:p>
          <a:endParaRPr lang="pt-PT"/>
        </a:p>
      </dgm:t>
    </dgm:pt>
    <dgm:pt modelId="{2EDF3D79-1F48-4DEB-9E9F-A8736A439206}" type="pres">
      <dgm:prSet presAssocID="{AA6D6F50-1AF1-4984-BD5B-AEBCA6409A8C}" presName="parentLeftMargin" presStyleLbl="node1" presStyleIdx="0" presStyleCnt="3"/>
      <dgm:spPr/>
      <dgm:t>
        <a:bodyPr/>
        <a:lstStyle/>
        <a:p>
          <a:endParaRPr lang="pt-PT"/>
        </a:p>
      </dgm:t>
    </dgm:pt>
    <dgm:pt modelId="{6307D073-FC28-4D66-913A-38DA43B96042}" type="pres">
      <dgm:prSet presAssocID="{AA6D6F50-1AF1-4984-BD5B-AEBCA6409A8C}" presName="parentText" presStyleLbl="node1" presStyleIdx="0" presStyleCnt="3" custScaleX="100000" custScaleY="240875">
        <dgm:presLayoutVars>
          <dgm:chMax val="0"/>
          <dgm:bulletEnabled val="1"/>
        </dgm:presLayoutVars>
      </dgm:prSet>
      <dgm:spPr/>
      <dgm:t>
        <a:bodyPr/>
        <a:lstStyle/>
        <a:p>
          <a:endParaRPr lang="pt-PT"/>
        </a:p>
      </dgm:t>
    </dgm:pt>
    <dgm:pt modelId="{9841FA36-D2CF-4872-A5F2-18E2D15AF00F}" type="pres">
      <dgm:prSet presAssocID="{AA6D6F50-1AF1-4984-BD5B-AEBCA6409A8C}" presName="negativeSpace" presStyleCnt="0"/>
      <dgm:spPr/>
      <dgm:t>
        <a:bodyPr/>
        <a:lstStyle/>
        <a:p>
          <a:endParaRPr lang="pt-PT"/>
        </a:p>
      </dgm:t>
    </dgm:pt>
    <dgm:pt modelId="{C0B2ED46-2FF8-41E7-AD12-95CB38007E4D}" type="pres">
      <dgm:prSet presAssocID="{AA6D6F50-1AF1-4984-BD5B-AEBCA6409A8C}" presName="childText" presStyleLbl="conFgAcc1" presStyleIdx="0" presStyleCnt="3">
        <dgm:presLayoutVars>
          <dgm:bulletEnabled val="1"/>
        </dgm:presLayoutVars>
      </dgm:prSet>
      <dgm:spPr/>
      <dgm:t>
        <a:bodyPr/>
        <a:lstStyle/>
        <a:p>
          <a:endParaRPr lang="pt-PT"/>
        </a:p>
      </dgm:t>
    </dgm:pt>
    <dgm:pt modelId="{9D1C160A-C23A-436B-86B5-C260AC7626C3}" type="pres">
      <dgm:prSet presAssocID="{54E28C91-44E9-4E45-BAC3-88CA42A3F227}" presName="spaceBetweenRectangles" presStyleCnt="0"/>
      <dgm:spPr/>
      <dgm:t>
        <a:bodyPr/>
        <a:lstStyle/>
        <a:p>
          <a:endParaRPr lang="pt-PT"/>
        </a:p>
      </dgm:t>
    </dgm:pt>
    <dgm:pt modelId="{8C34651E-BF8D-41A2-9BB1-A183434B7B4E}" type="pres">
      <dgm:prSet presAssocID="{2CC8E06E-9936-4132-82FC-6AE272081777}" presName="parentLin" presStyleCnt="0"/>
      <dgm:spPr/>
      <dgm:t>
        <a:bodyPr/>
        <a:lstStyle/>
        <a:p>
          <a:endParaRPr lang="pt-PT"/>
        </a:p>
      </dgm:t>
    </dgm:pt>
    <dgm:pt modelId="{092C6CD2-6BAF-4860-9FA0-28F4AD902722}" type="pres">
      <dgm:prSet presAssocID="{2CC8E06E-9936-4132-82FC-6AE272081777}" presName="parentLeftMargin" presStyleLbl="node1" presStyleIdx="0" presStyleCnt="3"/>
      <dgm:spPr/>
      <dgm:t>
        <a:bodyPr/>
        <a:lstStyle/>
        <a:p>
          <a:endParaRPr lang="pt-PT"/>
        </a:p>
      </dgm:t>
    </dgm:pt>
    <dgm:pt modelId="{E6DC3F4D-7508-419F-929B-EEB833D2F0B8}" type="pres">
      <dgm:prSet presAssocID="{2CC8E06E-9936-4132-82FC-6AE272081777}" presName="parentText" presStyleLbl="node1" presStyleIdx="1" presStyleCnt="3" custScaleX="100533" custScaleY="208742">
        <dgm:presLayoutVars>
          <dgm:chMax val="0"/>
          <dgm:bulletEnabled val="1"/>
        </dgm:presLayoutVars>
      </dgm:prSet>
      <dgm:spPr/>
      <dgm:t>
        <a:bodyPr/>
        <a:lstStyle/>
        <a:p>
          <a:endParaRPr lang="pt-PT"/>
        </a:p>
      </dgm:t>
    </dgm:pt>
    <dgm:pt modelId="{312BDA29-BF3D-497D-B7A4-FAD36C77DEE6}" type="pres">
      <dgm:prSet presAssocID="{2CC8E06E-9936-4132-82FC-6AE272081777}" presName="negativeSpace" presStyleCnt="0"/>
      <dgm:spPr/>
      <dgm:t>
        <a:bodyPr/>
        <a:lstStyle/>
        <a:p>
          <a:endParaRPr lang="pt-PT"/>
        </a:p>
      </dgm:t>
    </dgm:pt>
    <dgm:pt modelId="{301ECED8-9199-4ABB-A127-6407A34AC8ED}" type="pres">
      <dgm:prSet presAssocID="{2CC8E06E-9936-4132-82FC-6AE272081777}" presName="childText" presStyleLbl="conFgAcc1" presStyleIdx="1" presStyleCnt="3">
        <dgm:presLayoutVars>
          <dgm:bulletEnabled val="1"/>
        </dgm:presLayoutVars>
      </dgm:prSet>
      <dgm:spPr/>
      <dgm:t>
        <a:bodyPr/>
        <a:lstStyle/>
        <a:p>
          <a:endParaRPr lang="pt-PT"/>
        </a:p>
      </dgm:t>
    </dgm:pt>
    <dgm:pt modelId="{09E3B2B5-1082-4607-BF45-7F300730350F}" type="pres">
      <dgm:prSet presAssocID="{DB0163AF-9959-4A77-B0BC-83CB6557C79B}" presName="spaceBetweenRectangles" presStyleCnt="0"/>
      <dgm:spPr/>
      <dgm:t>
        <a:bodyPr/>
        <a:lstStyle/>
        <a:p>
          <a:endParaRPr lang="pt-PT"/>
        </a:p>
      </dgm:t>
    </dgm:pt>
    <dgm:pt modelId="{5C88EF9C-786E-4E40-AFD4-24C8495C175A}" type="pres">
      <dgm:prSet presAssocID="{A2DAAA6C-F442-41CE-AE24-D089EFE47BCF}" presName="parentLin" presStyleCnt="0"/>
      <dgm:spPr/>
      <dgm:t>
        <a:bodyPr/>
        <a:lstStyle/>
        <a:p>
          <a:endParaRPr lang="pt-PT"/>
        </a:p>
      </dgm:t>
    </dgm:pt>
    <dgm:pt modelId="{BE904574-C66B-4C70-89A9-B555FB0100D0}" type="pres">
      <dgm:prSet presAssocID="{A2DAAA6C-F442-41CE-AE24-D089EFE47BCF}" presName="parentLeftMargin" presStyleLbl="node1" presStyleIdx="1" presStyleCnt="3"/>
      <dgm:spPr/>
      <dgm:t>
        <a:bodyPr/>
        <a:lstStyle/>
        <a:p>
          <a:endParaRPr lang="pt-PT"/>
        </a:p>
      </dgm:t>
    </dgm:pt>
    <dgm:pt modelId="{8FE79679-3D55-4E4C-A1D9-65F7F6BB33C0}" type="pres">
      <dgm:prSet presAssocID="{A2DAAA6C-F442-41CE-AE24-D089EFE47BCF}" presName="parentText" presStyleLbl="node1" presStyleIdx="2" presStyleCnt="3" custScaleX="100580" custScaleY="232752">
        <dgm:presLayoutVars>
          <dgm:chMax val="0"/>
          <dgm:bulletEnabled val="1"/>
        </dgm:presLayoutVars>
      </dgm:prSet>
      <dgm:spPr/>
      <dgm:t>
        <a:bodyPr/>
        <a:lstStyle/>
        <a:p>
          <a:endParaRPr lang="pt-PT"/>
        </a:p>
      </dgm:t>
    </dgm:pt>
    <dgm:pt modelId="{4A0D7903-53CF-4050-8E09-1D32A467E7CB}" type="pres">
      <dgm:prSet presAssocID="{A2DAAA6C-F442-41CE-AE24-D089EFE47BCF}" presName="negativeSpace" presStyleCnt="0"/>
      <dgm:spPr/>
      <dgm:t>
        <a:bodyPr/>
        <a:lstStyle/>
        <a:p>
          <a:endParaRPr lang="pt-PT"/>
        </a:p>
      </dgm:t>
    </dgm:pt>
    <dgm:pt modelId="{DCD4D5C7-AB48-461A-8967-47A17D4A21FA}" type="pres">
      <dgm:prSet presAssocID="{A2DAAA6C-F442-41CE-AE24-D089EFE47BCF}" presName="childText" presStyleLbl="conFgAcc1" presStyleIdx="2" presStyleCnt="3">
        <dgm:presLayoutVars>
          <dgm:bulletEnabled val="1"/>
        </dgm:presLayoutVars>
      </dgm:prSet>
      <dgm:spPr/>
      <dgm:t>
        <a:bodyPr/>
        <a:lstStyle/>
        <a:p>
          <a:endParaRPr lang="pt-PT"/>
        </a:p>
      </dgm:t>
    </dgm:pt>
  </dgm:ptLst>
  <dgm:cxnLst>
    <dgm:cxn modelId="{D85BC28E-C8C3-4F9F-AD5D-71B7A019A912}" srcId="{128B53CC-F311-43F0-8AD2-DDB74CFACCA9}" destId="{A2DAAA6C-F442-41CE-AE24-D089EFE47BCF}" srcOrd="2" destOrd="0" parTransId="{88CBAC65-F8E2-4713-938B-27A05039FAA5}" sibTransId="{D80A7166-E055-4B96-9D23-E58F676E60B7}"/>
    <dgm:cxn modelId="{17AC82F4-73B4-4094-8116-05FD98FBAEC9}" type="presOf" srcId="{2CC8E06E-9936-4132-82FC-6AE272081777}" destId="{092C6CD2-6BAF-4860-9FA0-28F4AD902722}" srcOrd="0" destOrd="0" presId="urn:microsoft.com/office/officeart/2005/8/layout/list1"/>
    <dgm:cxn modelId="{9EAFD1EC-9A14-49F1-9D52-FEA5A62DD12A}" type="presOf" srcId="{AA6D6F50-1AF1-4984-BD5B-AEBCA6409A8C}" destId="{6307D073-FC28-4D66-913A-38DA43B96042}" srcOrd="1" destOrd="0" presId="urn:microsoft.com/office/officeart/2005/8/layout/list1"/>
    <dgm:cxn modelId="{2FAEFE69-E6DF-4C7E-B6D9-616498FCA1A5}" srcId="{128B53CC-F311-43F0-8AD2-DDB74CFACCA9}" destId="{2CC8E06E-9936-4132-82FC-6AE272081777}" srcOrd="1" destOrd="0" parTransId="{4FAC652E-2BB6-4383-8392-799FCA5FFAB4}" sibTransId="{DB0163AF-9959-4A77-B0BC-83CB6557C79B}"/>
    <dgm:cxn modelId="{18F10D79-A5F4-45FB-A154-C3F522C33D6F}" type="presOf" srcId="{AA6D6F50-1AF1-4984-BD5B-AEBCA6409A8C}" destId="{2EDF3D79-1F48-4DEB-9E9F-A8736A439206}" srcOrd="0" destOrd="0" presId="urn:microsoft.com/office/officeart/2005/8/layout/list1"/>
    <dgm:cxn modelId="{5A60FBB0-40E6-49AC-80E5-46D69BAC1046}" type="presOf" srcId="{A2DAAA6C-F442-41CE-AE24-D089EFE47BCF}" destId="{BE904574-C66B-4C70-89A9-B555FB0100D0}" srcOrd="0" destOrd="0" presId="urn:microsoft.com/office/officeart/2005/8/layout/list1"/>
    <dgm:cxn modelId="{21215AB9-8426-4FE2-94C6-54A88B329B00}" type="presOf" srcId="{128B53CC-F311-43F0-8AD2-DDB74CFACCA9}" destId="{631F4D24-675D-4A1C-ACBE-9D68468FD517}" srcOrd="0" destOrd="0" presId="urn:microsoft.com/office/officeart/2005/8/layout/list1"/>
    <dgm:cxn modelId="{D5CF5274-FE29-44F7-BE6B-CA2A3E5DDFC1}" srcId="{128B53CC-F311-43F0-8AD2-DDB74CFACCA9}" destId="{AA6D6F50-1AF1-4984-BD5B-AEBCA6409A8C}" srcOrd="0" destOrd="0" parTransId="{AC88B53C-BA5C-424A-A468-FE76CA56C226}" sibTransId="{54E28C91-44E9-4E45-BAC3-88CA42A3F227}"/>
    <dgm:cxn modelId="{70B8AB6C-84D2-4BC2-A602-A7C2C38E5BD9}" type="presOf" srcId="{A2DAAA6C-F442-41CE-AE24-D089EFE47BCF}" destId="{8FE79679-3D55-4E4C-A1D9-65F7F6BB33C0}" srcOrd="1" destOrd="0" presId="urn:microsoft.com/office/officeart/2005/8/layout/list1"/>
    <dgm:cxn modelId="{5B8D5384-CFAF-44A8-8939-47A74E7B6A29}" type="presOf" srcId="{2CC8E06E-9936-4132-82FC-6AE272081777}" destId="{E6DC3F4D-7508-419F-929B-EEB833D2F0B8}" srcOrd="1" destOrd="0" presId="urn:microsoft.com/office/officeart/2005/8/layout/list1"/>
    <dgm:cxn modelId="{AF9F0062-6336-4971-8BE1-3DA22CAE5A1C}" type="presParOf" srcId="{631F4D24-675D-4A1C-ACBE-9D68468FD517}" destId="{86A61FBD-8255-4D6F-9DD2-515974192A87}" srcOrd="0" destOrd="0" presId="urn:microsoft.com/office/officeart/2005/8/layout/list1"/>
    <dgm:cxn modelId="{1F316897-18F3-4001-A246-EF671372EA54}" type="presParOf" srcId="{86A61FBD-8255-4D6F-9DD2-515974192A87}" destId="{2EDF3D79-1F48-4DEB-9E9F-A8736A439206}" srcOrd="0" destOrd="0" presId="urn:microsoft.com/office/officeart/2005/8/layout/list1"/>
    <dgm:cxn modelId="{AC80C48D-B05B-4F99-8FB5-609ECDDE915D}" type="presParOf" srcId="{86A61FBD-8255-4D6F-9DD2-515974192A87}" destId="{6307D073-FC28-4D66-913A-38DA43B96042}" srcOrd="1" destOrd="0" presId="urn:microsoft.com/office/officeart/2005/8/layout/list1"/>
    <dgm:cxn modelId="{C76CD8C8-F75B-4B84-9041-86DB957495C9}" type="presParOf" srcId="{631F4D24-675D-4A1C-ACBE-9D68468FD517}" destId="{9841FA36-D2CF-4872-A5F2-18E2D15AF00F}" srcOrd="1" destOrd="0" presId="urn:microsoft.com/office/officeart/2005/8/layout/list1"/>
    <dgm:cxn modelId="{7204ABD4-23A9-4840-A306-E8DEF80587EE}" type="presParOf" srcId="{631F4D24-675D-4A1C-ACBE-9D68468FD517}" destId="{C0B2ED46-2FF8-41E7-AD12-95CB38007E4D}" srcOrd="2" destOrd="0" presId="urn:microsoft.com/office/officeart/2005/8/layout/list1"/>
    <dgm:cxn modelId="{6B51497D-46BA-4C82-8D65-F948D6FFAEFF}" type="presParOf" srcId="{631F4D24-675D-4A1C-ACBE-9D68468FD517}" destId="{9D1C160A-C23A-436B-86B5-C260AC7626C3}" srcOrd="3" destOrd="0" presId="urn:microsoft.com/office/officeart/2005/8/layout/list1"/>
    <dgm:cxn modelId="{E0E14D6C-80D1-48D0-8377-C4D5A5A2EE5A}" type="presParOf" srcId="{631F4D24-675D-4A1C-ACBE-9D68468FD517}" destId="{8C34651E-BF8D-41A2-9BB1-A183434B7B4E}" srcOrd="4" destOrd="0" presId="urn:microsoft.com/office/officeart/2005/8/layout/list1"/>
    <dgm:cxn modelId="{3985C08E-33E2-48D2-A184-0D41B6DE9A54}" type="presParOf" srcId="{8C34651E-BF8D-41A2-9BB1-A183434B7B4E}" destId="{092C6CD2-6BAF-4860-9FA0-28F4AD902722}" srcOrd="0" destOrd="0" presId="urn:microsoft.com/office/officeart/2005/8/layout/list1"/>
    <dgm:cxn modelId="{7A7BCD68-74F7-4EE4-8380-3203214BB817}" type="presParOf" srcId="{8C34651E-BF8D-41A2-9BB1-A183434B7B4E}" destId="{E6DC3F4D-7508-419F-929B-EEB833D2F0B8}" srcOrd="1" destOrd="0" presId="urn:microsoft.com/office/officeart/2005/8/layout/list1"/>
    <dgm:cxn modelId="{866375B0-BE94-4457-920C-11C3DDEBD4D4}" type="presParOf" srcId="{631F4D24-675D-4A1C-ACBE-9D68468FD517}" destId="{312BDA29-BF3D-497D-B7A4-FAD36C77DEE6}" srcOrd="5" destOrd="0" presId="urn:microsoft.com/office/officeart/2005/8/layout/list1"/>
    <dgm:cxn modelId="{F1D082E1-4AEB-4569-85C4-62EAF6D5A018}" type="presParOf" srcId="{631F4D24-675D-4A1C-ACBE-9D68468FD517}" destId="{301ECED8-9199-4ABB-A127-6407A34AC8ED}" srcOrd="6" destOrd="0" presId="urn:microsoft.com/office/officeart/2005/8/layout/list1"/>
    <dgm:cxn modelId="{C8B81953-1243-48B8-B6A6-A4D6522EF3E3}" type="presParOf" srcId="{631F4D24-675D-4A1C-ACBE-9D68468FD517}" destId="{09E3B2B5-1082-4607-BF45-7F300730350F}" srcOrd="7" destOrd="0" presId="urn:microsoft.com/office/officeart/2005/8/layout/list1"/>
    <dgm:cxn modelId="{3CC8A57B-BCFA-41EC-9E05-8F86CD30C27A}" type="presParOf" srcId="{631F4D24-675D-4A1C-ACBE-9D68468FD517}" destId="{5C88EF9C-786E-4E40-AFD4-24C8495C175A}" srcOrd="8" destOrd="0" presId="urn:microsoft.com/office/officeart/2005/8/layout/list1"/>
    <dgm:cxn modelId="{FCBB9BBA-7A15-4D78-A930-2E761EA65F39}" type="presParOf" srcId="{5C88EF9C-786E-4E40-AFD4-24C8495C175A}" destId="{BE904574-C66B-4C70-89A9-B555FB0100D0}" srcOrd="0" destOrd="0" presId="urn:microsoft.com/office/officeart/2005/8/layout/list1"/>
    <dgm:cxn modelId="{906CE670-0D54-4CE1-9814-F92BD3E31355}" type="presParOf" srcId="{5C88EF9C-786E-4E40-AFD4-24C8495C175A}" destId="{8FE79679-3D55-4E4C-A1D9-65F7F6BB33C0}" srcOrd="1" destOrd="0" presId="urn:microsoft.com/office/officeart/2005/8/layout/list1"/>
    <dgm:cxn modelId="{46AB6AD1-1E3F-42B0-A2E8-34D7D638A507}" type="presParOf" srcId="{631F4D24-675D-4A1C-ACBE-9D68468FD517}" destId="{4A0D7903-53CF-4050-8E09-1D32A467E7CB}" srcOrd="9" destOrd="0" presId="urn:microsoft.com/office/officeart/2005/8/layout/list1"/>
    <dgm:cxn modelId="{91C02628-EC3F-4C31-9F10-CFF040CC4C4D}" type="presParOf" srcId="{631F4D24-675D-4A1C-ACBE-9D68468FD517}" destId="{DCD4D5C7-AB48-461A-8967-47A17D4A21F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758ADE-4C5E-4CEA-ADC5-C92D5421CE42}" type="doc">
      <dgm:prSet loTypeId="urn:microsoft.com/office/officeart/2005/8/layout/hProcess7#1" loCatId="list" qsTypeId="urn:microsoft.com/office/officeart/2005/8/quickstyle/simple2" qsCatId="simple" csTypeId="urn:microsoft.com/office/officeart/2005/8/colors/accent3_5" csCatId="accent3" phldr="1"/>
      <dgm:spPr/>
      <dgm:t>
        <a:bodyPr/>
        <a:lstStyle/>
        <a:p>
          <a:endParaRPr lang="pt-PT"/>
        </a:p>
      </dgm:t>
    </dgm:pt>
    <dgm:pt modelId="{F2D7F58A-B8D6-40F2-9966-683FFCFA3584}">
      <dgm:prSet phldrT="[Texto]"/>
      <dgm:spPr/>
      <dgm:t>
        <a:bodyPr anchor="ctr"/>
        <a:lstStyle/>
        <a:p>
          <a:pPr algn="ctr"/>
          <a:r>
            <a:rPr lang="pt-PT" b="1" dirty="0" smtClean="0"/>
            <a:t>Eu Real</a:t>
          </a:r>
          <a:endParaRPr lang="pt-PT" b="1" dirty="0"/>
        </a:p>
      </dgm:t>
    </dgm:pt>
    <dgm:pt modelId="{D92D8A78-3A74-427A-8FB3-12BA3D549BD1}" type="parTrans" cxnId="{8172204C-BEEC-4C42-9A09-C9FADDC3C830}">
      <dgm:prSet/>
      <dgm:spPr/>
      <dgm:t>
        <a:bodyPr/>
        <a:lstStyle/>
        <a:p>
          <a:endParaRPr lang="pt-PT"/>
        </a:p>
      </dgm:t>
    </dgm:pt>
    <dgm:pt modelId="{76E6F1DB-DB08-4E59-A803-8BF3655CE130}" type="sibTrans" cxnId="{8172204C-BEEC-4C42-9A09-C9FADDC3C830}">
      <dgm:prSet/>
      <dgm:spPr/>
      <dgm:t>
        <a:bodyPr/>
        <a:lstStyle/>
        <a:p>
          <a:endParaRPr lang="pt-PT"/>
        </a:p>
      </dgm:t>
    </dgm:pt>
    <dgm:pt modelId="{668EA6A8-F9A7-4675-BDF6-FD084FD0211D}">
      <dgm:prSet phldrT="[Texto]"/>
      <dgm:spPr/>
      <dgm:t>
        <a:bodyPr anchor="ctr"/>
        <a:lstStyle/>
        <a:p>
          <a:pPr algn="ctr"/>
          <a:r>
            <a:rPr lang="pt-PT" dirty="0" smtClean="0">
              <a:latin typeface="Calibri" panose="020F0502020204030204" pitchFamily="34" charset="0"/>
            </a:rPr>
            <a:t>Como é que nos vemos a nós próprios em comparação com a forma como os outros nos vêm.</a:t>
          </a:r>
          <a:endParaRPr lang="pt-PT" dirty="0">
            <a:latin typeface="Calibri" panose="020F0502020204030204" pitchFamily="34" charset="0"/>
          </a:endParaRPr>
        </a:p>
      </dgm:t>
    </dgm:pt>
    <dgm:pt modelId="{AFA32B79-3CCC-4233-B09B-12A2360DEE82}" type="parTrans" cxnId="{5DFBF99B-C73F-4C5C-BFAD-E417BB83D9C0}">
      <dgm:prSet/>
      <dgm:spPr/>
      <dgm:t>
        <a:bodyPr/>
        <a:lstStyle/>
        <a:p>
          <a:endParaRPr lang="pt-PT"/>
        </a:p>
      </dgm:t>
    </dgm:pt>
    <dgm:pt modelId="{DE6B4003-69CE-444D-937D-30CBC7802A52}" type="sibTrans" cxnId="{5DFBF99B-C73F-4C5C-BFAD-E417BB83D9C0}">
      <dgm:prSet/>
      <dgm:spPr/>
      <dgm:t>
        <a:bodyPr/>
        <a:lstStyle/>
        <a:p>
          <a:endParaRPr lang="pt-PT"/>
        </a:p>
      </dgm:t>
    </dgm:pt>
    <dgm:pt modelId="{D469B0DB-1ECD-4347-96B0-488E7C886FAB}">
      <dgm:prSet phldrT="[Texto]"/>
      <dgm:spPr/>
      <dgm:t>
        <a:bodyPr/>
        <a:lstStyle/>
        <a:p>
          <a:pPr algn="ctr"/>
          <a:r>
            <a:rPr lang="pt-PT" b="1" dirty="0" smtClean="0"/>
            <a:t>Descobrir</a:t>
          </a:r>
          <a:endParaRPr lang="pt-PT" b="1" dirty="0"/>
        </a:p>
      </dgm:t>
    </dgm:pt>
    <dgm:pt modelId="{A62E5C1E-2632-4A9C-A0E7-2DD0E81A6B0D}" type="parTrans" cxnId="{739165C3-A5A0-40A3-BBDB-8BE4EB4D75C6}">
      <dgm:prSet/>
      <dgm:spPr/>
      <dgm:t>
        <a:bodyPr/>
        <a:lstStyle/>
        <a:p>
          <a:endParaRPr lang="pt-PT"/>
        </a:p>
      </dgm:t>
    </dgm:pt>
    <dgm:pt modelId="{226D9D93-39FD-4B71-9BBC-C28AF1880831}" type="sibTrans" cxnId="{739165C3-A5A0-40A3-BBDB-8BE4EB4D75C6}">
      <dgm:prSet/>
      <dgm:spPr/>
      <dgm:t>
        <a:bodyPr/>
        <a:lstStyle/>
        <a:p>
          <a:endParaRPr lang="pt-PT"/>
        </a:p>
      </dgm:t>
    </dgm:pt>
    <dgm:pt modelId="{38AA992E-1EB9-4FBF-BA50-18FA05090252}">
      <dgm:prSet phldrT="[Texto]"/>
      <dgm:spPr/>
      <dgm:t>
        <a:bodyPr anchor="ctr"/>
        <a:lstStyle/>
        <a:p>
          <a:pPr algn="ctr"/>
          <a:r>
            <a:rPr lang="pt-PT" dirty="0" smtClean="0">
              <a:latin typeface="Calibri" panose="020F0502020204030204" pitchFamily="34" charset="0"/>
            </a:rPr>
            <a:t>Pontos fortes e fraquezas do nosso estilo de liderança.</a:t>
          </a:r>
          <a:endParaRPr lang="pt-PT" dirty="0">
            <a:latin typeface="Calibri" panose="020F0502020204030204" pitchFamily="34" charset="0"/>
          </a:endParaRPr>
        </a:p>
      </dgm:t>
    </dgm:pt>
    <dgm:pt modelId="{29233C1B-5498-49EE-B5BB-AA5B1F99782F}" type="parTrans" cxnId="{747A96F6-AABC-414A-8F3A-A0B2E7625242}">
      <dgm:prSet/>
      <dgm:spPr/>
      <dgm:t>
        <a:bodyPr/>
        <a:lstStyle/>
        <a:p>
          <a:endParaRPr lang="pt-PT"/>
        </a:p>
      </dgm:t>
    </dgm:pt>
    <dgm:pt modelId="{611F8F68-2780-42DD-85F8-C515EEA8E579}" type="sibTrans" cxnId="{747A96F6-AABC-414A-8F3A-A0B2E7625242}">
      <dgm:prSet/>
      <dgm:spPr/>
      <dgm:t>
        <a:bodyPr/>
        <a:lstStyle/>
        <a:p>
          <a:endParaRPr lang="pt-PT"/>
        </a:p>
      </dgm:t>
    </dgm:pt>
    <dgm:pt modelId="{92E42EEB-A964-4521-9E76-2A8CB82E998D}">
      <dgm:prSet phldrT="[Texto]"/>
      <dgm:spPr/>
      <dgm:t>
        <a:bodyPr/>
        <a:lstStyle/>
        <a:p>
          <a:pPr algn="ctr"/>
          <a:r>
            <a:rPr lang="pt-PT" b="1" dirty="0" smtClean="0">
              <a:latin typeface="Calibri" panose="020F0502020204030204" pitchFamily="34" charset="0"/>
            </a:rPr>
            <a:t>Autoconsciência</a:t>
          </a:r>
          <a:endParaRPr lang="pt-PT" b="1" dirty="0">
            <a:latin typeface="Calibri" panose="020F0502020204030204" pitchFamily="34" charset="0"/>
          </a:endParaRPr>
        </a:p>
      </dgm:t>
    </dgm:pt>
    <dgm:pt modelId="{5949EA18-612D-4188-A0C1-03873B2281BD}" type="parTrans" cxnId="{6E1CF1D1-7959-473A-BD8F-26F7D9EB753E}">
      <dgm:prSet/>
      <dgm:spPr/>
      <dgm:t>
        <a:bodyPr/>
        <a:lstStyle/>
        <a:p>
          <a:endParaRPr lang="pt-PT"/>
        </a:p>
      </dgm:t>
    </dgm:pt>
    <dgm:pt modelId="{4373C40A-1BCD-4533-AFAE-8277A1F05E6D}" type="sibTrans" cxnId="{6E1CF1D1-7959-473A-BD8F-26F7D9EB753E}">
      <dgm:prSet/>
      <dgm:spPr/>
      <dgm:t>
        <a:bodyPr/>
        <a:lstStyle/>
        <a:p>
          <a:endParaRPr lang="pt-PT"/>
        </a:p>
      </dgm:t>
    </dgm:pt>
    <dgm:pt modelId="{4DD5F17B-043D-46A6-916F-083D31C367D9}">
      <dgm:prSet phldrT="[Texto]"/>
      <dgm:spPr/>
      <dgm:t>
        <a:bodyPr anchor="ctr"/>
        <a:lstStyle/>
        <a:p>
          <a:pPr algn="ctr"/>
          <a:r>
            <a:rPr lang="pt-PT" dirty="0" smtClean="0">
              <a:latin typeface="Calibri" panose="020F0502020204030204" pitchFamily="34" charset="0"/>
            </a:rPr>
            <a:t>Desencadeia vontade de mudar. </a:t>
          </a:r>
        </a:p>
        <a:p>
          <a:pPr algn="ctr"/>
          <a:r>
            <a:rPr lang="pt-PT" dirty="0" smtClean="0">
              <a:latin typeface="Calibri" panose="020F0502020204030204" pitchFamily="34" charset="0"/>
            </a:rPr>
            <a:t>O que é de preservar?</a:t>
          </a:r>
        </a:p>
        <a:p>
          <a:pPr algn="ctr"/>
          <a:r>
            <a:rPr lang="pt-PT" dirty="0" smtClean="0">
              <a:latin typeface="Calibri" panose="020F0502020204030204" pitchFamily="34" charset="0"/>
            </a:rPr>
            <a:t>O que a há mudar?</a:t>
          </a:r>
          <a:endParaRPr lang="pt-PT" dirty="0">
            <a:latin typeface="Calibri" panose="020F0502020204030204" pitchFamily="34" charset="0"/>
          </a:endParaRPr>
        </a:p>
      </dgm:t>
    </dgm:pt>
    <dgm:pt modelId="{1CBC26A0-BB32-45AB-B25B-1D1FDE2BB8DE}" type="parTrans" cxnId="{F2A843E3-E395-4403-B89F-9741BF3AAF47}">
      <dgm:prSet/>
      <dgm:spPr/>
      <dgm:t>
        <a:bodyPr/>
        <a:lstStyle/>
        <a:p>
          <a:endParaRPr lang="pt-PT"/>
        </a:p>
      </dgm:t>
    </dgm:pt>
    <dgm:pt modelId="{5F599E09-958F-4AB6-93F9-736B32899915}" type="sibTrans" cxnId="{F2A843E3-E395-4403-B89F-9741BF3AAF47}">
      <dgm:prSet/>
      <dgm:spPr/>
      <dgm:t>
        <a:bodyPr/>
        <a:lstStyle/>
        <a:p>
          <a:endParaRPr lang="pt-PT"/>
        </a:p>
      </dgm:t>
    </dgm:pt>
    <dgm:pt modelId="{3968D682-AD56-4C55-82B5-9569B826C0E8}" type="pres">
      <dgm:prSet presAssocID="{0A758ADE-4C5E-4CEA-ADC5-C92D5421CE42}" presName="Name0" presStyleCnt="0">
        <dgm:presLayoutVars>
          <dgm:dir/>
          <dgm:animLvl val="lvl"/>
          <dgm:resizeHandles val="exact"/>
        </dgm:presLayoutVars>
      </dgm:prSet>
      <dgm:spPr/>
      <dgm:t>
        <a:bodyPr/>
        <a:lstStyle/>
        <a:p>
          <a:endParaRPr lang="pt-PT"/>
        </a:p>
      </dgm:t>
    </dgm:pt>
    <dgm:pt modelId="{F94C170D-86AD-48F7-897B-FFF59B87E7EC}" type="pres">
      <dgm:prSet presAssocID="{F2D7F58A-B8D6-40F2-9966-683FFCFA3584}" presName="compositeNode" presStyleCnt="0">
        <dgm:presLayoutVars>
          <dgm:bulletEnabled val="1"/>
        </dgm:presLayoutVars>
      </dgm:prSet>
      <dgm:spPr/>
      <dgm:t>
        <a:bodyPr/>
        <a:lstStyle/>
        <a:p>
          <a:endParaRPr lang="pt-PT"/>
        </a:p>
      </dgm:t>
    </dgm:pt>
    <dgm:pt modelId="{C3D1AAAE-10DC-442D-8447-FA400C9EE10D}" type="pres">
      <dgm:prSet presAssocID="{F2D7F58A-B8D6-40F2-9966-683FFCFA3584}" presName="bgRect" presStyleLbl="node1" presStyleIdx="0" presStyleCnt="3"/>
      <dgm:spPr/>
      <dgm:t>
        <a:bodyPr/>
        <a:lstStyle/>
        <a:p>
          <a:endParaRPr lang="pt-PT"/>
        </a:p>
      </dgm:t>
    </dgm:pt>
    <dgm:pt modelId="{EE893DD1-BE21-4D96-8FD4-94FE3D007FEF}" type="pres">
      <dgm:prSet presAssocID="{F2D7F58A-B8D6-40F2-9966-683FFCFA3584}" presName="parentNode" presStyleLbl="node1" presStyleIdx="0" presStyleCnt="3">
        <dgm:presLayoutVars>
          <dgm:chMax val="0"/>
          <dgm:bulletEnabled val="1"/>
        </dgm:presLayoutVars>
      </dgm:prSet>
      <dgm:spPr/>
      <dgm:t>
        <a:bodyPr/>
        <a:lstStyle/>
        <a:p>
          <a:endParaRPr lang="pt-PT"/>
        </a:p>
      </dgm:t>
    </dgm:pt>
    <dgm:pt modelId="{C05C2D5E-617D-402D-8285-904D80BAB23C}" type="pres">
      <dgm:prSet presAssocID="{F2D7F58A-B8D6-40F2-9966-683FFCFA3584}" presName="childNode" presStyleLbl="node1" presStyleIdx="0" presStyleCnt="3">
        <dgm:presLayoutVars>
          <dgm:bulletEnabled val="1"/>
        </dgm:presLayoutVars>
      </dgm:prSet>
      <dgm:spPr/>
      <dgm:t>
        <a:bodyPr/>
        <a:lstStyle/>
        <a:p>
          <a:endParaRPr lang="pt-PT"/>
        </a:p>
      </dgm:t>
    </dgm:pt>
    <dgm:pt modelId="{2EE3E8F2-10A4-42FB-987B-30F1BBA005A0}" type="pres">
      <dgm:prSet presAssocID="{76E6F1DB-DB08-4E59-A803-8BF3655CE130}" presName="hSp" presStyleCnt="0"/>
      <dgm:spPr/>
      <dgm:t>
        <a:bodyPr/>
        <a:lstStyle/>
        <a:p>
          <a:endParaRPr lang="pt-PT"/>
        </a:p>
      </dgm:t>
    </dgm:pt>
    <dgm:pt modelId="{1402C890-82A5-4CBF-81EF-A414E4CD101E}" type="pres">
      <dgm:prSet presAssocID="{76E6F1DB-DB08-4E59-A803-8BF3655CE130}" presName="vProcSp" presStyleCnt="0"/>
      <dgm:spPr/>
      <dgm:t>
        <a:bodyPr/>
        <a:lstStyle/>
        <a:p>
          <a:endParaRPr lang="pt-PT"/>
        </a:p>
      </dgm:t>
    </dgm:pt>
    <dgm:pt modelId="{34B3FBA6-0F9F-47C2-BD5F-B9C4FC8140B2}" type="pres">
      <dgm:prSet presAssocID="{76E6F1DB-DB08-4E59-A803-8BF3655CE130}" presName="vSp1" presStyleCnt="0"/>
      <dgm:spPr/>
      <dgm:t>
        <a:bodyPr/>
        <a:lstStyle/>
        <a:p>
          <a:endParaRPr lang="pt-PT"/>
        </a:p>
      </dgm:t>
    </dgm:pt>
    <dgm:pt modelId="{F6CE8414-90F5-48D4-8964-F9609B3AEB24}" type="pres">
      <dgm:prSet presAssocID="{76E6F1DB-DB08-4E59-A803-8BF3655CE130}" presName="simulatedConn" presStyleLbl="solidFgAcc1" presStyleIdx="0" presStyleCnt="2"/>
      <dgm:spPr/>
      <dgm:t>
        <a:bodyPr/>
        <a:lstStyle/>
        <a:p>
          <a:endParaRPr lang="pt-PT"/>
        </a:p>
      </dgm:t>
    </dgm:pt>
    <dgm:pt modelId="{8E5D43A6-CEA7-430E-A62B-9F9953336B92}" type="pres">
      <dgm:prSet presAssocID="{76E6F1DB-DB08-4E59-A803-8BF3655CE130}" presName="vSp2" presStyleCnt="0"/>
      <dgm:spPr/>
      <dgm:t>
        <a:bodyPr/>
        <a:lstStyle/>
        <a:p>
          <a:endParaRPr lang="pt-PT"/>
        </a:p>
      </dgm:t>
    </dgm:pt>
    <dgm:pt modelId="{86CDD265-CE4C-41B8-BAF6-B9BC63BF6D07}" type="pres">
      <dgm:prSet presAssocID="{76E6F1DB-DB08-4E59-A803-8BF3655CE130}" presName="sibTrans" presStyleCnt="0"/>
      <dgm:spPr/>
      <dgm:t>
        <a:bodyPr/>
        <a:lstStyle/>
        <a:p>
          <a:endParaRPr lang="pt-PT"/>
        </a:p>
      </dgm:t>
    </dgm:pt>
    <dgm:pt modelId="{B03B05C7-A3D2-45B6-8F48-13FEBA642F08}" type="pres">
      <dgm:prSet presAssocID="{D469B0DB-1ECD-4347-96B0-488E7C886FAB}" presName="compositeNode" presStyleCnt="0">
        <dgm:presLayoutVars>
          <dgm:bulletEnabled val="1"/>
        </dgm:presLayoutVars>
      </dgm:prSet>
      <dgm:spPr/>
      <dgm:t>
        <a:bodyPr/>
        <a:lstStyle/>
        <a:p>
          <a:endParaRPr lang="pt-PT"/>
        </a:p>
      </dgm:t>
    </dgm:pt>
    <dgm:pt modelId="{4103E2E2-D525-4460-A981-F169D6F37C98}" type="pres">
      <dgm:prSet presAssocID="{D469B0DB-1ECD-4347-96B0-488E7C886FAB}" presName="bgRect" presStyleLbl="node1" presStyleIdx="1" presStyleCnt="3"/>
      <dgm:spPr/>
      <dgm:t>
        <a:bodyPr/>
        <a:lstStyle/>
        <a:p>
          <a:endParaRPr lang="pt-PT"/>
        </a:p>
      </dgm:t>
    </dgm:pt>
    <dgm:pt modelId="{27DD0936-9499-4BF1-A17C-520BFF720FD4}" type="pres">
      <dgm:prSet presAssocID="{D469B0DB-1ECD-4347-96B0-488E7C886FAB}" presName="parentNode" presStyleLbl="node1" presStyleIdx="1" presStyleCnt="3">
        <dgm:presLayoutVars>
          <dgm:chMax val="0"/>
          <dgm:bulletEnabled val="1"/>
        </dgm:presLayoutVars>
      </dgm:prSet>
      <dgm:spPr/>
      <dgm:t>
        <a:bodyPr/>
        <a:lstStyle/>
        <a:p>
          <a:endParaRPr lang="pt-PT"/>
        </a:p>
      </dgm:t>
    </dgm:pt>
    <dgm:pt modelId="{70717356-973B-4776-9D98-B5829E034CF6}" type="pres">
      <dgm:prSet presAssocID="{D469B0DB-1ECD-4347-96B0-488E7C886FAB}" presName="childNode" presStyleLbl="node1" presStyleIdx="1" presStyleCnt="3">
        <dgm:presLayoutVars>
          <dgm:bulletEnabled val="1"/>
        </dgm:presLayoutVars>
      </dgm:prSet>
      <dgm:spPr/>
      <dgm:t>
        <a:bodyPr/>
        <a:lstStyle/>
        <a:p>
          <a:endParaRPr lang="pt-PT"/>
        </a:p>
      </dgm:t>
    </dgm:pt>
    <dgm:pt modelId="{4BF825F5-3D1F-44D6-BD8F-6A710C68CDA5}" type="pres">
      <dgm:prSet presAssocID="{226D9D93-39FD-4B71-9BBC-C28AF1880831}" presName="hSp" presStyleCnt="0"/>
      <dgm:spPr/>
      <dgm:t>
        <a:bodyPr/>
        <a:lstStyle/>
        <a:p>
          <a:endParaRPr lang="pt-PT"/>
        </a:p>
      </dgm:t>
    </dgm:pt>
    <dgm:pt modelId="{006601AA-F85E-4454-BC58-5DAD73BC85F0}" type="pres">
      <dgm:prSet presAssocID="{226D9D93-39FD-4B71-9BBC-C28AF1880831}" presName="vProcSp" presStyleCnt="0"/>
      <dgm:spPr/>
      <dgm:t>
        <a:bodyPr/>
        <a:lstStyle/>
        <a:p>
          <a:endParaRPr lang="pt-PT"/>
        </a:p>
      </dgm:t>
    </dgm:pt>
    <dgm:pt modelId="{114CCA13-842F-4C83-B6AF-5330583F19C0}" type="pres">
      <dgm:prSet presAssocID="{226D9D93-39FD-4B71-9BBC-C28AF1880831}" presName="vSp1" presStyleCnt="0"/>
      <dgm:spPr/>
      <dgm:t>
        <a:bodyPr/>
        <a:lstStyle/>
        <a:p>
          <a:endParaRPr lang="pt-PT"/>
        </a:p>
      </dgm:t>
    </dgm:pt>
    <dgm:pt modelId="{61EA41A1-A298-4DBA-AB03-2A841E865052}" type="pres">
      <dgm:prSet presAssocID="{226D9D93-39FD-4B71-9BBC-C28AF1880831}" presName="simulatedConn" presStyleLbl="solidFgAcc1" presStyleIdx="1" presStyleCnt="2"/>
      <dgm:spPr/>
      <dgm:t>
        <a:bodyPr/>
        <a:lstStyle/>
        <a:p>
          <a:endParaRPr lang="pt-PT"/>
        </a:p>
      </dgm:t>
    </dgm:pt>
    <dgm:pt modelId="{2D3DDDD3-F218-4581-B9DA-417123AFC80A}" type="pres">
      <dgm:prSet presAssocID="{226D9D93-39FD-4B71-9BBC-C28AF1880831}" presName="vSp2" presStyleCnt="0"/>
      <dgm:spPr/>
      <dgm:t>
        <a:bodyPr/>
        <a:lstStyle/>
        <a:p>
          <a:endParaRPr lang="pt-PT"/>
        </a:p>
      </dgm:t>
    </dgm:pt>
    <dgm:pt modelId="{8E19A049-8D7B-43D1-891A-895041BB74D3}" type="pres">
      <dgm:prSet presAssocID="{226D9D93-39FD-4B71-9BBC-C28AF1880831}" presName="sibTrans" presStyleCnt="0"/>
      <dgm:spPr/>
      <dgm:t>
        <a:bodyPr/>
        <a:lstStyle/>
        <a:p>
          <a:endParaRPr lang="pt-PT"/>
        </a:p>
      </dgm:t>
    </dgm:pt>
    <dgm:pt modelId="{3A696A94-0D76-454D-8AAC-2B1D7A61C18D}" type="pres">
      <dgm:prSet presAssocID="{92E42EEB-A964-4521-9E76-2A8CB82E998D}" presName="compositeNode" presStyleCnt="0">
        <dgm:presLayoutVars>
          <dgm:bulletEnabled val="1"/>
        </dgm:presLayoutVars>
      </dgm:prSet>
      <dgm:spPr/>
      <dgm:t>
        <a:bodyPr/>
        <a:lstStyle/>
        <a:p>
          <a:endParaRPr lang="pt-PT"/>
        </a:p>
      </dgm:t>
    </dgm:pt>
    <dgm:pt modelId="{03C9F0AC-EEAE-42B0-983A-94BBED4A1925}" type="pres">
      <dgm:prSet presAssocID="{92E42EEB-A964-4521-9E76-2A8CB82E998D}" presName="bgRect" presStyleLbl="node1" presStyleIdx="2" presStyleCnt="3"/>
      <dgm:spPr/>
      <dgm:t>
        <a:bodyPr/>
        <a:lstStyle/>
        <a:p>
          <a:endParaRPr lang="pt-PT"/>
        </a:p>
      </dgm:t>
    </dgm:pt>
    <dgm:pt modelId="{AB6E2A83-EB26-4AF6-9529-2B56C1D3EBD2}" type="pres">
      <dgm:prSet presAssocID="{92E42EEB-A964-4521-9E76-2A8CB82E998D}" presName="parentNode" presStyleLbl="node1" presStyleIdx="2" presStyleCnt="3">
        <dgm:presLayoutVars>
          <dgm:chMax val="0"/>
          <dgm:bulletEnabled val="1"/>
        </dgm:presLayoutVars>
      </dgm:prSet>
      <dgm:spPr/>
      <dgm:t>
        <a:bodyPr/>
        <a:lstStyle/>
        <a:p>
          <a:endParaRPr lang="pt-PT"/>
        </a:p>
      </dgm:t>
    </dgm:pt>
    <dgm:pt modelId="{A0F5BDA5-D124-471B-A921-AB87A572F157}" type="pres">
      <dgm:prSet presAssocID="{92E42EEB-A964-4521-9E76-2A8CB82E998D}" presName="childNode" presStyleLbl="node1" presStyleIdx="2" presStyleCnt="3">
        <dgm:presLayoutVars>
          <dgm:bulletEnabled val="1"/>
        </dgm:presLayoutVars>
      </dgm:prSet>
      <dgm:spPr/>
      <dgm:t>
        <a:bodyPr/>
        <a:lstStyle/>
        <a:p>
          <a:endParaRPr lang="pt-PT"/>
        </a:p>
      </dgm:t>
    </dgm:pt>
  </dgm:ptLst>
  <dgm:cxnLst>
    <dgm:cxn modelId="{682E565C-CF25-4331-AC50-D9ADC1B79AFA}" type="presOf" srcId="{D469B0DB-1ECD-4347-96B0-488E7C886FAB}" destId="{4103E2E2-D525-4460-A981-F169D6F37C98}" srcOrd="0" destOrd="0" presId="urn:microsoft.com/office/officeart/2005/8/layout/hProcess7#1"/>
    <dgm:cxn modelId="{5DFBF99B-C73F-4C5C-BFAD-E417BB83D9C0}" srcId="{F2D7F58A-B8D6-40F2-9966-683FFCFA3584}" destId="{668EA6A8-F9A7-4675-BDF6-FD084FD0211D}" srcOrd="0" destOrd="0" parTransId="{AFA32B79-3CCC-4233-B09B-12A2360DEE82}" sibTransId="{DE6B4003-69CE-444D-937D-30CBC7802A52}"/>
    <dgm:cxn modelId="{8172204C-BEEC-4C42-9A09-C9FADDC3C830}" srcId="{0A758ADE-4C5E-4CEA-ADC5-C92D5421CE42}" destId="{F2D7F58A-B8D6-40F2-9966-683FFCFA3584}" srcOrd="0" destOrd="0" parTransId="{D92D8A78-3A74-427A-8FB3-12BA3D549BD1}" sibTransId="{76E6F1DB-DB08-4E59-A803-8BF3655CE130}"/>
    <dgm:cxn modelId="{F2A843E3-E395-4403-B89F-9741BF3AAF47}" srcId="{92E42EEB-A964-4521-9E76-2A8CB82E998D}" destId="{4DD5F17B-043D-46A6-916F-083D31C367D9}" srcOrd="0" destOrd="0" parTransId="{1CBC26A0-BB32-45AB-B25B-1D1FDE2BB8DE}" sibTransId="{5F599E09-958F-4AB6-93F9-736B32899915}"/>
    <dgm:cxn modelId="{6E1CF1D1-7959-473A-BD8F-26F7D9EB753E}" srcId="{0A758ADE-4C5E-4CEA-ADC5-C92D5421CE42}" destId="{92E42EEB-A964-4521-9E76-2A8CB82E998D}" srcOrd="2" destOrd="0" parTransId="{5949EA18-612D-4188-A0C1-03873B2281BD}" sibTransId="{4373C40A-1BCD-4533-AFAE-8277A1F05E6D}"/>
    <dgm:cxn modelId="{F975BEB1-EF3D-4AA7-80F2-79584BC46656}" type="presOf" srcId="{38AA992E-1EB9-4FBF-BA50-18FA05090252}" destId="{70717356-973B-4776-9D98-B5829E034CF6}" srcOrd="0" destOrd="0" presId="urn:microsoft.com/office/officeart/2005/8/layout/hProcess7#1"/>
    <dgm:cxn modelId="{A63928E8-6F6C-4337-9731-B17DE08D0B4D}" type="presOf" srcId="{F2D7F58A-B8D6-40F2-9966-683FFCFA3584}" destId="{C3D1AAAE-10DC-442D-8447-FA400C9EE10D}" srcOrd="0" destOrd="0" presId="urn:microsoft.com/office/officeart/2005/8/layout/hProcess7#1"/>
    <dgm:cxn modelId="{8990C13C-C6BD-4E1C-AE83-9BB9B19B0675}" type="presOf" srcId="{668EA6A8-F9A7-4675-BDF6-FD084FD0211D}" destId="{C05C2D5E-617D-402D-8285-904D80BAB23C}" srcOrd="0" destOrd="0" presId="urn:microsoft.com/office/officeart/2005/8/layout/hProcess7#1"/>
    <dgm:cxn modelId="{7FC0A0B4-955A-416B-AFAF-220F20A32352}" type="presOf" srcId="{92E42EEB-A964-4521-9E76-2A8CB82E998D}" destId="{AB6E2A83-EB26-4AF6-9529-2B56C1D3EBD2}" srcOrd="1" destOrd="0" presId="urn:microsoft.com/office/officeart/2005/8/layout/hProcess7#1"/>
    <dgm:cxn modelId="{747A96F6-AABC-414A-8F3A-A0B2E7625242}" srcId="{D469B0DB-1ECD-4347-96B0-488E7C886FAB}" destId="{38AA992E-1EB9-4FBF-BA50-18FA05090252}" srcOrd="0" destOrd="0" parTransId="{29233C1B-5498-49EE-B5BB-AA5B1F99782F}" sibTransId="{611F8F68-2780-42DD-85F8-C515EEA8E579}"/>
    <dgm:cxn modelId="{17A2B74B-95AB-48B3-8696-1B373ABF342F}" type="presOf" srcId="{F2D7F58A-B8D6-40F2-9966-683FFCFA3584}" destId="{EE893DD1-BE21-4D96-8FD4-94FE3D007FEF}" srcOrd="1" destOrd="0" presId="urn:microsoft.com/office/officeart/2005/8/layout/hProcess7#1"/>
    <dgm:cxn modelId="{D295F8C6-CB4F-4FA1-AA90-9C913EAAE904}" type="presOf" srcId="{D469B0DB-1ECD-4347-96B0-488E7C886FAB}" destId="{27DD0936-9499-4BF1-A17C-520BFF720FD4}" srcOrd="1" destOrd="0" presId="urn:microsoft.com/office/officeart/2005/8/layout/hProcess7#1"/>
    <dgm:cxn modelId="{BEF3C292-9878-4845-A14B-C02944B0F925}" type="presOf" srcId="{92E42EEB-A964-4521-9E76-2A8CB82E998D}" destId="{03C9F0AC-EEAE-42B0-983A-94BBED4A1925}" srcOrd="0" destOrd="0" presId="urn:microsoft.com/office/officeart/2005/8/layout/hProcess7#1"/>
    <dgm:cxn modelId="{C430124C-1824-48BE-9AE9-8A27C545922A}" type="presOf" srcId="{0A758ADE-4C5E-4CEA-ADC5-C92D5421CE42}" destId="{3968D682-AD56-4C55-82B5-9569B826C0E8}" srcOrd="0" destOrd="0" presId="urn:microsoft.com/office/officeart/2005/8/layout/hProcess7#1"/>
    <dgm:cxn modelId="{739165C3-A5A0-40A3-BBDB-8BE4EB4D75C6}" srcId="{0A758ADE-4C5E-4CEA-ADC5-C92D5421CE42}" destId="{D469B0DB-1ECD-4347-96B0-488E7C886FAB}" srcOrd="1" destOrd="0" parTransId="{A62E5C1E-2632-4A9C-A0E7-2DD0E81A6B0D}" sibTransId="{226D9D93-39FD-4B71-9BBC-C28AF1880831}"/>
    <dgm:cxn modelId="{412884C5-34EF-439C-A22E-321A7AAAC6BF}" type="presOf" srcId="{4DD5F17B-043D-46A6-916F-083D31C367D9}" destId="{A0F5BDA5-D124-471B-A921-AB87A572F157}" srcOrd="0" destOrd="0" presId="urn:microsoft.com/office/officeart/2005/8/layout/hProcess7#1"/>
    <dgm:cxn modelId="{C7496FAE-3ED1-470D-9A6C-A77F406056A3}" type="presParOf" srcId="{3968D682-AD56-4C55-82B5-9569B826C0E8}" destId="{F94C170D-86AD-48F7-897B-FFF59B87E7EC}" srcOrd="0" destOrd="0" presId="urn:microsoft.com/office/officeart/2005/8/layout/hProcess7#1"/>
    <dgm:cxn modelId="{7824D698-3C12-4528-A5C7-00B178BCF048}" type="presParOf" srcId="{F94C170D-86AD-48F7-897B-FFF59B87E7EC}" destId="{C3D1AAAE-10DC-442D-8447-FA400C9EE10D}" srcOrd="0" destOrd="0" presId="urn:microsoft.com/office/officeart/2005/8/layout/hProcess7#1"/>
    <dgm:cxn modelId="{64DB05CF-E789-48F8-BE83-84F52B07BA08}" type="presParOf" srcId="{F94C170D-86AD-48F7-897B-FFF59B87E7EC}" destId="{EE893DD1-BE21-4D96-8FD4-94FE3D007FEF}" srcOrd="1" destOrd="0" presId="urn:microsoft.com/office/officeart/2005/8/layout/hProcess7#1"/>
    <dgm:cxn modelId="{6DD847F3-79D8-476F-BBC5-8B3B7E5CFBAD}" type="presParOf" srcId="{F94C170D-86AD-48F7-897B-FFF59B87E7EC}" destId="{C05C2D5E-617D-402D-8285-904D80BAB23C}" srcOrd="2" destOrd="0" presId="urn:microsoft.com/office/officeart/2005/8/layout/hProcess7#1"/>
    <dgm:cxn modelId="{50DF2697-B629-4C09-AE34-2CDCBAE726BD}" type="presParOf" srcId="{3968D682-AD56-4C55-82B5-9569B826C0E8}" destId="{2EE3E8F2-10A4-42FB-987B-30F1BBA005A0}" srcOrd="1" destOrd="0" presId="urn:microsoft.com/office/officeart/2005/8/layout/hProcess7#1"/>
    <dgm:cxn modelId="{093B19E0-7374-4CAF-A8D3-36EFAF3FD5F0}" type="presParOf" srcId="{3968D682-AD56-4C55-82B5-9569B826C0E8}" destId="{1402C890-82A5-4CBF-81EF-A414E4CD101E}" srcOrd="2" destOrd="0" presId="urn:microsoft.com/office/officeart/2005/8/layout/hProcess7#1"/>
    <dgm:cxn modelId="{6D75BCAC-9A80-4FB4-8505-51263B2F553C}" type="presParOf" srcId="{1402C890-82A5-4CBF-81EF-A414E4CD101E}" destId="{34B3FBA6-0F9F-47C2-BD5F-B9C4FC8140B2}" srcOrd="0" destOrd="0" presId="urn:microsoft.com/office/officeart/2005/8/layout/hProcess7#1"/>
    <dgm:cxn modelId="{0AD0E300-F800-4150-B5C9-C8ADA7E55C1C}" type="presParOf" srcId="{1402C890-82A5-4CBF-81EF-A414E4CD101E}" destId="{F6CE8414-90F5-48D4-8964-F9609B3AEB24}" srcOrd="1" destOrd="0" presId="urn:microsoft.com/office/officeart/2005/8/layout/hProcess7#1"/>
    <dgm:cxn modelId="{C3C44FE4-F7B9-4F09-855D-1A51D918936D}" type="presParOf" srcId="{1402C890-82A5-4CBF-81EF-A414E4CD101E}" destId="{8E5D43A6-CEA7-430E-A62B-9F9953336B92}" srcOrd="2" destOrd="0" presId="urn:microsoft.com/office/officeart/2005/8/layout/hProcess7#1"/>
    <dgm:cxn modelId="{C0BB65D2-753E-41F6-A523-43D7D96AF0D8}" type="presParOf" srcId="{3968D682-AD56-4C55-82B5-9569B826C0E8}" destId="{86CDD265-CE4C-41B8-BAF6-B9BC63BF6D07}" srcOrd="3" destOrd="0" presId="urn:microsoft.com/office/officeart/2005/8/layout/hProcess7#1"/>
    <dgm:cxn modelId="{F469ABBA-68DA-411D-A9B9-89B094B51092}" type="presParOf" srcId="{3968D682-AD56-4C55-82B5-9569B826C0E8}" destId="{B03B05C7-A3D2-45B6-8F48-13FEBA642F08}" srcOrd="4" destOrd="0" presId="urn:microsoft.com/office/officeart/2005/8/layout/hProcess7#1"/>
    <dgm:cxn modelId="{1F077B3F-4199-4157-ADBF-706C929B311B}" type="presParOf" srcId="{B03B05C7-A3D2-45B6-8F48-13FEBA642F08}" destId="{4103E2E2-D525-4460-A981-F169D6F37C98}" srcOrd="0" destOrd="0" presId="urn:microsoft.com/office/officeart/2005/8/layout/hProcess7#1"/>
    <dgm:cxn modelId="{7457BB34-B678-425F-8206-14D9E973E4FB}" type="presParOf" srcId="{B03B05C7-A3D2-45B6-8F48-13FEBA642F08}" destId="{27DD0936-9499-4BF1-A17C-520BFF720FD4}" srcOrd="1" destOrd="0" presId="urn:microsoft.com/office/officeart/2005/8/layout/hProcess7#1"/>
    <dgm:cxn modelId="{9F8EB7EE-1046-420D-9807-432C6BE71259}" type="presParOf" srcId="{B03B05C7-A3D2-45B6-8F48-13FEBA642F08}" destId="{70717356-973B-4776-9D98-B5829E034CF6}" srcOrd="2" destOrd="0" presId="urn:microsoft.com/office/officeart/2005/8/layout/hProcess7#1"/>
    <dgm:cxn modelId="{7D88158A-38C3-4957-BB76-7E24CE11F09F}" type="presParOf" srcId="{3968D682-AD56-4C55-82B5-9569B826C0E8}" destId="{4BF825F5-3D1F-44D6-BD8F-6A710C68CDA5}" srcOrd="5" destOrd="0" presId="urn:microsoft.com/office/officeart/2005/8/layout/hProcess7#1"/>
    <dgm:cxn modelId="{B0CAB829-7448-4F8F-A16B-BFC84B1C90C7}" type="presParOf" srcId="{3968D682-AD56-4C55-82B5-9569B826C0E8}" destId="{006601AA-F85E-4454-BC58-5DAD73BC85F0}" srcOrd="6" destOrd="0" presId="urn:microsoft.com/office/officeart/2005/8/layout/hProcess7#1"/>
    <dgm:cxn modelId="{ABD18C2B-A2A7-44B5-B77E-967E54C95CA1}" type="presParOf" srcId="{006601AA-F85E-4454-BC58-5DAD73BC85F0}" destId="{114CCA13-842F-4C83-B6AF-5330583F19C0}" srcOrd="0" destOrd="0" presId="urn:microsoft.com/office/officeart/2005/8/layout/hProcess7#1"/>
    <dgm:cxn modelId="{7F7B64D6-7D56-4F97-BC20-BD57E9819F38}" type="presParOf" srcId="{006601AA-F85E-4454-BC58-5DAD73BC85F0}" destId="{61EA41A1-A298-4DBA-AB03-2A841E865052}" srcOrd="1" destOrd="0" presId="urn:microsoft.com/office/officeart/2005/8/layout/hProcess7#1"/>
    <dgm:cxn modelId="{7F19907B-F2CA-4E3E-9C6A-CE4F597FCA97}" type="presParOf" srcId="{006601AA-F85E-4454-BC58-5DAD73BC85F0}" destId="{2D3DDDD3-F218-4581-B9DA-417123AFC80A}" srcOrd="2" destOrd="0" presId="urn:microsoft.com/office/officeart/2005/8/layout/hProcess7#1"/>
    <dgm:cxn modelId="{A32638D7-DDB0-42D0-B0D5-7AE47A7FFA4A}" type="presParOf" srcId="{3968D682-AD56-4C55-82B5-9569B826C0E8}" destId="{8E19A049-8D7B-43D1-891A-895041BB74D3}" srcOrd="7" destOrd="0" presId="urn:microsoft.com/office/officeart/2005/8/layout/hProcess7#1"/>
    <dgm:cxn modelId="{DA083163-C199-4493-92BD-5B3F71BF9822}" type="presParOf" srcId="{3968D682-AD56-4C55-82B5-9569B826C0E8}" destId="{3A696A94-0D76-454D-8AAC-2B1D7A61C18D}" srcOrd="8" destOrd="0" presId="urn:microsoft.com/office/officeart/2005/8/layout/hProcess7#1"/>
    <dgm:cxn modelId="{73E1D286-7343-4AED-82B8-7BDB8E72223B}" type="presParOf" srcId="{3A696A94-0D76-454D-8AAC-2B1D7A61C18D}" destId="{03C9F0AC-EEAE-42B0-983A-94BBED4A1925}" srcOrd="0" destOrd="0" presId="urn:microsoft.com/office/officeart/2005/8/layout/hProcess7#1"/>
    <dgm:cxn modelId="{2814AA72-7DD7-469F-8F02-AFAC5B5DBADA}" type="presParOf" srcId="{3A696A94-0D76-454D-8AAC-2B1D7A61C18D}" destId="{AB6E2A83-EB26-4AF6-9529-2B56C1D3EBD2}" srcOrd="1" destOrd="0" presId="urn:microsoft.com/office/officeart/2005/8/layout/hProcess7#1"/>
    <dgm:cxn modelId="{BFA5D437-BAC4-4A5C-8790-1E774535DD33}" type="presParOf" srcId="{3A696A94-0D76-454D-8AAC-2B1D7A61C18D}" destId="{A0F5BDA5-D124-471B-A921-AB87A572F157}"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B882EA-667C-4879-B91C-BC5980CDECF7}" type="doc">
      <dgm:prSet loTypeId="urn:microsoft.com/office/officeart/2005/8/layout/hList1" loCatId="list" qsTypeId="urn:microsoft.com/office/officeart/2005/8/quickstyle/simple4" qsCatId="simple" csTypeId="urn:microsoft.com/office/officeart/2005/8/colors/colorful1#1" csCatId="colorful" phldr="1"/>
      <dgm:spPr/>
      <dgm:t>
        <a:bodyPr/>
        <a:lstStyle/>
        <a:p>
          <a:endParaRPr lang="pt-PT"/>
        </a:p>
      </dgm:t>
    </dgm:pt>
    <dgm:pt modelId="{9DFA7B78-1DC1-4A91-BD71-90555DBA7F2B}">
      <dgm:prSet phldrT="[Texto]" custT="1"/>
      <dgm:spPr/>
      <dgm:t>
        <a:bodyPr/>
        <a:lstStyle/>
        <a:p>
          <a:r>
            <a:rPr lang="pt-PT" sz="1800" b="1" dirty="0" smtClean="0">
              <a:latin typeface="Calibri" panose="020F0502020204030204" pitchFamily="34" charset="0"/>
            </a:rPr>
            <a:t>Objetivos de aprendizagem</a:t>
          </a:r>
          <a:endParaRPr lang="pt-PT" sz="1800" b="1" dirty="0">
            <a:latin typeface="Calibri" panose="020F0502020204030204" pitchFamily="34" charset="0"/>
          </a:endParaRPr>
        </a:p>
      </dgm:t>
    </dgm:pt>
    <dgm:pt modelId="{8E024C9D-3DBF-4E69-9BF4-5260EDF7A5BD}" type="parTrans" cxnId="{9259A55D-24C6-425F-A95B-8F983C504AB7}">
      <dgm:prSet/>
      <dgm:spPr/>
      <dgm:t>
        <a:bodyPr/>
        <a:lstStyle/>
        <a:p>
          <a:endParaRPr lang="pt-PT" sz="1800">
            <a:latin typeface="Calibri" panose="020F0502020204030204" pitchFamily="34" charset="0"/>
          </a:endParaRPr>
        </a:p>
      </dgm:t>
    </dgm:pt>
    <dgm:pt modelId="{EE86D2C1-0512-41F5-9E6A-66A9E5E27109}" type="sibTrans" cxnId="{9259A55D-24C6-425F-A95B-8F983C504AB7}">
      <dgm:prSet/>
      <dgm:spPr/>
      <dgm:t>
        <a:bodyPr/>
        <a:lstStyle/>
        <a:p>
          <a:endParaRPr lang="pt-PT" sz="1800">
            <a:latin typeface="Calibri" panose="020F0502020204030204" pitchFamily="34" charset="0"/>
          </a:endParaRPr>
        </a:p>
      </dgm:t>
    </dgm:pt>
    <dgm:pt modelId="{5E43E49C-6076-4B38-AB72-87DADE4A079F}">
      <dgm:prSet phldrT="[Texto]" custT="1"/>
      <dgm:spPr/>
      <dgm:t>
        <a:bodyPr/>
        <a:lstStyle/>
        <a:p>
          <a:r>
            <a:rPr lang="pt-PT" sz="1800" dirty="0" smtClean="0">
              <a:latin typeface="Calibri" panose="020F0502020204030204" pitchFamily="34" charset="0"/>
            </a:rPr>
            <a:t>Sincronizados com os nossos sonhos.</a:t>
          </a:r>
          <a:endParaRPr lang="pt-PT" sz="1800" dirty="0">
            <a:latin typeface="Calibri" panose="020F0502020204030204" pitchFamily="34" charset="0"/>
          </a:endParaRPr>
        </a:p>
      </dgm:t>
    </dgm:pt>
    <dgm:pt modelId="{B63016F2-B709-469F-BF61-3536691648B4}" type="parTrans" cxnId="{0C979583-52A1-4A7B-B62F-DA49A8205653}">
      <dgm:prSet/>
      <dgm:spPr/>
      <dgm:t>
        <a:bodyPr/>
        <a:lstStyle/>
        <a:p>
          <a:endParaRPr lang="pt-PT" sz="1800">
            <a:latin typeface="Calibri" panose="020F0502020204030204" pitchFamily="34" charset="0"/>
          </a:endParaRPr>
        </a:p>
      </dgm:t>
    </dgm:pt>
    <dgm:pt modelId="{3BDA92D0-EA1C-49F6-9F47-136F879BEEBA}" type="sibTrans" cxnId="{0C979583-52A1-4A7B-B62F-DA49A8205653}">
      <dgm:prSet/>
      <dgm:spPr/>
      <dgm:t>
        <a:bodyPr/>
        <a:lstStyle/>
        <a:p>
          <a:endParaRPr lang="pt-PT" sz="1800">
            <a:latin typeface="Calibri" panose="020F0502020204030204" pitchFamily="34" charset="0"/>
          </a:endParaRPr>
        </a:p>
      </dgm:t>
    </dgm:pt>
    <dgm:pt modelId="{368A35FE-8A2C-4136-86CD-BD6148B8D3C8}">
      <dgm:prSet phldrT="[Texto]" custT="1"/>
      <dgm:spPr/>
      <dgm:t>
        <a:bodyPr/>
        <a:lstStyle/>
        <a:p>
          <a:r>
            <a:rPr lang="pt-PT" sz="1800" b="1" dirty="0" smtClean="0">
              <a:latin typeface="Calibri" panose="020F0502020204030204" pitchFamily="34" charset="0"/>
            </a:rPr>
            <a:t>Mudança</a:t>
          </a:r>
          <a:endParaRPr lang="pt-PT" sz="1800" b="1" dirty="0">
            <a:latin typeface="Calibri" panose="020F0502020204030204" pitchFamily="34" charset="0"/>
          </a:endParaRPr>
        </a:p>
      </dgm:t>
    </dgm:pt>
    <dgm:pt modelId="{E10627AD-CF4B-456A-B869-7E02430F2163}" type="parTrans" cxnId="{AD768021-5FB8-4EAE-B9C9-E9897E104C90}">
      <dgm:prSet/>
      <dgm:spPr/>
      <dgm:t>
        <a:bodyPr/>
        <a:lstStyle/>
        <a:p>
          <a:endParaRPr lang="pt-PT" sz="1800">
            <a:latin typeface="Calibri" panose="020F0502020204030204" pitchFamily="34" charset="0"/>
          </a:endParaRPr>
        </a:p>
      </dgm:t>
    </dgm:pt>
    <dgm:pt modelId="{2E8B5146-FEA4-493F-8EC6-FE23853BBE84}" type="sibTrans" cxnId="{AD768021-5FB8-4EAE-B9C9-E9897E104C90}">
      <dgm:prSet/>
      <dgm:spPr/>
      <dgm:t>
        <a:bodyPr/>
        <a:lstStyle/>
        <a:p>
          <a:endParaRPr lang="pt-PT" sz="1800">
            <a:latin typeface="Calibri" panose="020F0502020204030204" pitchFamily="34" charset="0"/>
          </a:endParaRPr>
        </a:p>
      </dgm:t>
    </dgm:pt>
    <dgm:pt modelId="{5004B309-4071-4374-8DCC-C014A46B9DCB}">
      <dgm:prSet phldrT="[Texto]" custT="1"/>
      <dgm:spPr/>
      <dgm:t>
        <a:bodyPr/>
        <a:lstStyle/>
        <a:p>
          <a:r>
            <a:rPr lang="pt-PT" sz="1800" dirty="0" smtClean="0">
              <a:latin typeface="Calibri" panose="020F0502020204030204" pitchFamily="34" charset="0"/>
            </a:rPr>
            <a:t>Melhorar o desempenho no trabalho e maior satisfação com a vida em geral.</a:t>
          </a:r>
          <a:endParaRPr lang="pt-PT" sz="1800" dirty="0">
            <a:latin typeface="Calibri" panose="020F0502020204030204" pitchFamily="34" charset="0"/>
          </a:endParaRPr>
        </a:p>
      </dgm:t>
    </dgm:pt>
    <dgm:pt modelId="{31B55AAA-4584-4637-8706-39EDB14F608B}" type="parTrans" cxnId="{70EAD7CC-8DD4-43A4-82D2-8BFA9200B028}">
      <dgm:prSet/>
      <dgm:spPr/>
      <dgm:t>
        <a:bodyPr/>
        <a:lstStyle/>
        <a:p>
          <a:endParaRPr lang="pt-PT" sz="1800">
            <a:latin typeface="Calibri" panose="020F0502020204030204" pitchFamily="34" charset="0"/>
          </a:endParaRPr>
        </a:p>
      </dgm:t>
    </dgm:pt>
    <dgm:pt modelId="{E82ACA59-BA00-4249-A9A7-603E3C7E0BB2}" type="sibTrans" cxnId="{70EAD7CC-8DD4-43A4-82D2-8BFA9200B028}">
      <dgm:prSet/>
      <dgm:spPr/>
      <dgm:t>
        <a:bodyPr/>
        <a:lstStyle/>
        <a:p>
          <a:endParaRPr lang="pt-PT" sz="1800">
            <a:latin typeface="Calibri" panose="020F0502020204030204" pitchFamily="34" charset="0"/>
          </a:endParaRPr>
        </a:p>
      </dgm:t>
    </dgm:pt>
    <dgm:pt modelId="{1847CBCE-CE5A-45E7-A087-238C55DB23D4}">
      <dgm:prSet phldrT="[Texto]" custT="1"/>
      <dgm:spPr/>
      <dgm:t>
        <a:bodyPr/>
        <a:lstStyle/>
        <a:p>
          <a:r>
            <a:rPr lang="pt-PT" sz="1800" b="1" dirty="0" smtClean="0">
              <a:latin typeface="Calibri" panose="020F0502020204030204" pitchFamily="34" charset="0"/>
            </a:rPr>
            <a:t>Ensaio Mental</a:t>
          </a:r>
          <a:endParaRPr lang="pt-PT" sz="1800" b="1" dirty="0">
            <a:latin typeface="Calibri" panose="020F0502020204030204" pitchFamily="34" charset="0"/>
          </a:endParaRPr>
        </a:p>
      </dgm:t>
    </dgm:pt>
    <dgm:pt modelId="{C36D6EF7-D41B-45D8-AB57-BDC2D1F4A5E8}" type="parTrans" cxnId="{63C5885C-A49C-40FA-BB52-C39940791D8D}">
      <dgm:prSet/>
      <dgm:spPr/>
      <dgm:t>
        <a:bodyPr/>
        <a:lstStyle/>
        <a:p>
          <a:endParaRPr lang="pt-PT" sz="1800">
            <a:latin typeface="Calibri" panose="020F0502020204030204" pitchFamily="34" charset="0"/>
          </a:endParaRPr>
        </a:p>
      </dgm:t>
    </dgm:pt>
    <dgm:pt modelId="{247DE30A-A3FF-4E9E-A364-2A702E4D8E8A}" type="sibTrans" cxnId="{63C5885C-A49C-40FA-BB52-C39940791D8D}">
      <dgm:prSet/>
      <dgm:spPr/>
      <dgm:t>
        <a:bodyPr/>
        <a:lstStyle/>
        <a:p>
          <a:endParaRPr lang="pt-PT" sz="1800">
            <a:latin typeface="Calibri" panose="020F0502020204030204" pitchFamily="34" charset="0"/>
          </a:endParaRPr>
        </a:p>
      </dgm:t>
    </dgm:pt>
    <dgm:pt modelId="{6CCC4CCA-9F73-4D38-8F85-5E128A3D4558}">
      <dgm:prSet phldrT="[Texto]" custT="1"/>
      <dgm:spPr/>
      <dgm:t>
        <a:bodyPr/>
        <a:lstStyle/>
        <a:p>
          <a:r>
            <a:rPr lang="pt-PT" sz="1800" dirty="0" smtClean="0">
              <a:latin typeface="Calibri" panose="020F0502020204030204" pitchFamily="34" charset="0"/>
            </a:rPr>
            <a:t>Prepara/Gera mudança de comportamento.</a:t>
          </a:r>
          <a:endParaRPr lang="pt-PT" sz="1800" dirty="0">
            <a:latin typeface="Calibri" panose="020F0502020204030204" pitchFamily="34" charset="0"/>
          </a:endParaRPr>
        </a:p>
      </dgm:t>
    </dgm:pt>
    <dgm:pt modelId="{2E33DC7A-D6A5-4C5E-B27F-7A9BE194BFF3}" type="parTrans" cxnId="{23410A3E-AFA9-4492-AFC6-104826C2EFF8}">
      <dgm:prSet/>
      <dgm:spPr/>
      <dgm:t>
        <a:bodyPr/>
        <a:lstStyle/>
        <a:p>
          <a:endParaRPr lang="pt-PT" sz="1800">
            <a:latin typeface="Calibri" panose="020F0502020204030204" pitchFamily="34" charset="0"/>
          </a:endParaRPr>
        </a:p>
      </dgm:t>
    </dgm:pt>
    <dgm:pt modelId="{E7DAF117-DE00-4D2B-9877-A2FF4CAC2413}" type="sibTrans" cxnId="{23410A3E-AFA9-4492-AFC6-104826C2EFF8}">
      <dgm:prSet/>
      <dgm:spPr/>
      <dgm:t>
        <a:bodyPr/>
        <a:lstStyle/>
        <a:p>
          <a:endParaRPr lang="pt-PT" sz="1800">
            <a:latin typeface="Calibri" panose="020F0502020204030204" pitchFamily="34" charset="0"/>
          </a:endParaRPr>
        </a:p>
      </dgm:t>
    </dgm:pt>
    <dgm:pt modelId="{1CC65212-549F-44BB-8A88-D0684192A39C}" type="pres">
      <dgm:prSet presAssocID="{68B882EA-667C-4879-B91C-BC5980CDECF7}" presName="Name0" presStyleCnt="0">
        <dgm:presLayoutVars>
          <dgm:dir/>
          <dgm:animLvl val="lvl"/>
          <dgm:resizeHandles val="exact"/>
        </dgm:presLayoutVars>
      </dgm:prSet>
      <dgm:spPr/>
      <dgm:t>
        <a:bodyPr/>
        <a:lstStyle/>
        <a:p>
          <a:endParaRPr lang="pt-PT"/>
        </a:p>
      </dgm:t>
    </dgm:pt>
    <dgm:pt modelId="{5AA0A888-F720-4B71-9CAC-9F42A0EE24CE}" type="pres">
      <dgm:prSet presAssocID="{9DFA7B78-1DC1-4A91-BD71-90555DBA7F2B}" presName="composite" presStyleCnt="0"/>
      <dgm:spPr/>
      <dgm:t>
        <a:bodyPr/>
        <a:lstStyle/>
        <a:p>
          <a:endParaRPr lang="pt-PT"/>
        </a:p>
      </dgm:t>
    </dgm:pt>
    <dgm:pt modelId="{B230CF60-7114-4D55-8C52-BE36163A42DC}" type="pres">
      <dgm:prSet presAssocID="{9DFA7B78-1DC1-4A91-BD71-90555DBA7F2B}" presName="parTx" presStyleLbl="alignNode1" presStyleIdx="0" presStyleCnt="3">
        <dgm:presLayoutVars>
          <dgm:chMax val="0"/>
          <dgm:chPref val="0"/>
          <dgm:bulletEnabled val="1"/>
        </dgm:presLayoutVars>
      </dgm:prSet>
      <dgm:spPr/>
      <dgm:t>
        <a:bodyPr/>
        <a:lstStyle/>
        <a:p>
          <a:endParaRPr lang="pt-PT"/>
        </a:p>
      </dgm:t>
    </dgm:pt>
    <dgm:pt modelId="{FD214A39-FB0E-480C-A0FE-58F5C79FBA1A}" type="pres">
      <dgm:prSet presAssocID="{9DFA7B78-1DC1-4A91-BD71-90555DBA7F2B}" presName="desTx" presStyleLbl="alignAccFollowNode1" presStyleIdx="0" presStyleCnt="3">
        <dgm:presLayoutVars>
          <dgm:bulletEnabled val="1"/>
        </dgm:presLayoutVars>
      </dgm:prSet>
      <dgm:spPr/>
      <dgm:t>
        <a:bodyPr/>
        <a:lstStyle/>
        <a:p>
          <a:endParaRPr lang="pt-PT"/>
        </a:p>
      </dgm:t>
    </dgm:pt>
    <dgm:pt modelId="{1C45DAF1-9056-46D7-A99E-911883546B1F}" type="pres">
      <dgm:prSet presAssocID="{EE86D2C1-0512-41F5-9E6A-66A9E5E27109}" presName="space" presStyleCnt="0"/>
      <dgm:spPr/>
      <dgm:t>
        <a:bodyPr/>
        <a:lstStyle/>
        <a:p>
          <a:endParaRPr lang="pt-PT"/>
        </a:p>
      </dgm:t>
    </dgm:pt>
    <dgm:pt modelId="{528CD5EC-1D7F-4EF2-A14C-8A74B574C778}" type="pres">
      <dgm:prSet presAssocID="{368A35FE-8A2C-4136-86CD-BD6148B8D3C8}" presName="composite" presStyleCnt="0"/>
      <dgm:spPr/>
      <dgm:t>
        <a:bodyPr/>
        <a:lstStyle/>
        <a:p>
          <a:endParaRPr lang="pt-PT"/>
        </a:p>
      </dgm:t>
    </dgm:pt>
    <dgm:pt modelId="{45623122-8B0C-4ECF-ABCD-DCA145A46500}" type="pres">
      <dgm:prSet presAssocID="{368A35FE-8A2C-4136-86CD-BD6148B8D3C8}" presName="parTx" presStyleLbl="alignNode1" presStyleIdx="1" presStyleCnt="3">
        <dgm:presLayoutVars>
          <dgm:chMax val="0"/>
          <dgm:chPref val="0"/>
          <dgm:bulletEnabled val="1"/>
        </dgm:presLayoutVars>
      </dgm:prSet>
      <dgm:spPr/>
      <dgm:t>
        <a:bodyPr/>
        <a:lstStyle/>
        <a:p>
          <a:endParaRPr lang="pt-PT"/>
        </a:p>
      </dgm:t>
    </dgm:pt>
    <dgm:pt modelId="{9D69035D-5481-4C0D-9980-DC573B630896}" type="pres">
      <dgm:prSet presAssocID="{368A35FE-8A2C-4136-86CD-BD6148B8D3C8}" presName="desTx" presStyleLbl="alignAccFollowNode1" presStyleIdx="1" presStyleCnt="3">
        <dgm:presLayoutVars>
          <dgm:bulletEnabled val="1"/>
        </dgm:presLayoutVars>
      </dgm:prSet>
      <dgm:spPr/>
      <dgm:t>
        <a:bodyPr/>
        <a:lstStyle/>
        <a:p>
          <a:endParaRPr lang="pt-PT"/>
        </a:p>
      </dgm:t>
    </dgm:pt>
    <dgm:pt modelId="{DDE25DEC-7278-4A06-9CFF-97053D35A216}" type="pres">
      <dgm:prSet presAssocID="{2E8B5146-FEA4-493F-8EC6-FE23853BBE84}" presName="space" presStyleCnt="0"/>
      <dgm:spPr/>
      <dgm:t>
        <a:bodyPr/>
        <a:lstStyle/>
        <a:p>
          <a:endParaRPr lang="pt-PT"/>
        </a:p>
      </dgm:t>
    </dgm:pt>
    <dgm:pt modelId="{0D2B192F-0FDB-4184-9A1E-B15B4CD2228C}" type="pres">
      <dgm:prSet presAssocID="{1847CBCE-CE5A-45E7-A087-238C55DB23D4}" presName="composite" presStyleCnt="0"/>
      <dgm:spPr/>
      <dgm:t>
        <a:bodyPr/>
        <a:lstStyle/>
        <a:p>
          <a:endParaRPr lang="pt-PT"/>
        </a:p>
      </dgm:t>
    </dgm:pt>
    <dgm:pt modelId="{31F2F319-0081-4DF3-AF5D-E4890909234E}" type="pres">
      <dgm:prSet presAssocID="{1847CBCE-CE5A-45E7-A087-238C55DB23D4}" presName="parTx" presStyleLbl="alignNode1" presStyleIdx="2" presStyleCnt="3">
        <dgm:presLayoutVars>
          <dgm:chMax val="0"/>
          <dgm:chPref val="0"/>
          <dgm:bulletEnabled val="1"/>
        </dgm:presLayoutVars>
      </dgm:prSet>
      <dgm:spPr/>
      <dgm:t>
        <a:bodyPr/>
        <a:lstStyle/>
        <a:p>
          <a:endParaRPr lang="pt-PT"/>
        </a:p>
      </dgm:t>
    </dgm:pt>
    <dgm:pt modelId="{AFAA9AD2-D152-4F37-A1C5-3DAD0E6C3499}" type="pres">
      <dgm:prSet presAssocID="{1847CBCE-CE5A-45E7-A087-238C55DB23D4}" presName="desTx" presStyleLbl="alignAccFollowNode1" presStyleIdx="2" presStyleCnt="3">
        <dgm:presLayoutVars>
          <dgm:bulletEnabled val="1"/>
        </dgm:presLayoutVars>
      </dgm:prSet>
      <dgm:spPr/>
      <dgm:t>
        <a:bodyPr/>
        <a:lstStyle/>
        <a:p>
          <a:endParaRPr lang="pt-PT"/>
        </a:p>
      </dgm:t>
    </dgm:pt>
  </dgm:ptLst>
  <dgm:cxnLst>
    <dgm:cxn modelId="{63C5885C-A49C-40FA-BB52-C39940791D8D}" srcId="{68B882EA-667C-4879-B91C-BC5980CDECF7}" destId="{1847CBCE-CE5A-45E7-A087-238C55DB23D4}" srcOrd="2" destOrd="0" parTransId="{C36D6EF7-D41B-45D8-AB57-BDC2D1F4A5E8}" sibTransId="{247DE30A-A3FF-4E9E-A364-2A702E4D8E8A}"/>
    <dgm:cxn modelId="{10D4D2FD-BDE1-4F76-BBBB-5F98BB3D0434}" type="presOf" srcId="{68B882EA-667C-4879-B91C-BC5980CDECF7}" destId="{1CC65212-549F-44BB-8A88-D0684192A39C}" srcOrd="0" destOrd="0" presId="urn:microsoft.com/office/officeart/2005/8/layout/hList1"/>
    <dgm:cxn modelId="{5788C13C-3C5A-41CD-B56F-219E3C40C1C1}" type="presOf" srcId="{9DFA7B78-1DC1-4A91-BD71-90555DBA7F2B}" destId="{B230CF60-7114-4D55-8C52-BE36163A42DC}" srcOrd="0" destOrd="0" presId="urn:microsoft.com/office/officeart/2005/8/layout/hList1"/>
    <dgm:cxn modelId="{1AC6A653-CB09-445F-8174-307D98D7DDB7}" type="presOf" srcId="{5004B309-4071-4374-8DCC-C014A46B9DCB}" destId="{9D69035D-5481-4C0D-9980-DC573B630896}" srcOrd="0" destOrd="0" presId="urn:microsoft.com/office/officeart/2005/8/layout/hList1"/>
    <dgm:cxn modelId="{0C979583-52A1-4A7B-B62F-DA49A8205653}" srcId="{9DFA7B78-1DC1-4A91-BD71-90555DBA7F2B}" destId="{5E43E49C-6076-4B38-AB72-87DADE4A079F}" srcOrd="0" destOrd="0" parTransId="{B63016F2-B709-469F-BF61-3536691648B4}" sibTransId="{3BDA92D0-EA1C-49F6-9F47-136F879BEEBA}"/>
    <dgm:cxn modelId="{AD768021-5FB8-4EAE-B9C9-E9897E104C90}" srcId="{68B882EA-667C-4879-B91C-BC5980CDECF7}" destId="{368A35FE-8A2C-4136-86CD-BD6148B8D3C8}" srcOrd="1" destOrd="0" parTransId="{E10627AD-CF4B-456A-B869-7E02430F2163}" sibTransId="{2E8B5146-FEA4-493F-8EC6-FE23853BBE84}"/>
    <dgm:cxn modelId="{C221DB05-AEF6-4B7A-93D3-878B946F3905}" type="presOf" srcId="{6CCC4CCA-9F73-4D38-8F85-5E128A3D4558}" destId="{AFAA9AD2-D152-4F37-A1C5-3DAD0E6C3499}" srcOrd="0" destOrd="0" presId="urn:microsoft.com/office/officeart/2005/8/layout/hList1"/>
    <dgm:cxn modelId="{23410A3E-AFA9-4492-AFC6-104826C2EFF8}" srcId="{1847CBCE-CE5A-45E7-A087-238C55DB23D4}" destId="{6CCC4CCA-9F73-4D38-8F85-5E128A3D4558}" srcOrd="0" destOrd="0" parTransId="{2E33DC7A-D6A5-4C5E-B27F-7A9BE194BFF3}" sibTransId="{E7DAF117-DE00-4D2B-9877-A2FF4CAC2413}"/>
    <dgm:cxn modelId="{CA02815C-B907-470B-A5C9-3289503B477F}" type="presOf" srcId="{5E43E49C-6076-4B38-AB72-87DADE4A079F}" destId="{FD214A39-FB0E-480C-A0FE-58F5C79FBA1A}" srcOrd="0" destOrd="0" presId="urn:microsoft.com/office/officeart/2005/8/layout/hList1"/>
    <dgm:cxn modelId="{9259A55D-24C6-425F-A95B-8F983C504AB7}" srcId="{68B882EA-667C-4879-B91C-BC5980CDECF7}" destId="{9DFA7B78-1DC1-4A91-BD71-90555DBA7F2B}" srcOrd="0" destOrd="0" parTransId="{8E024C9D-3DBF-4E69-9BF4-5260EDF7A5BD}" sibTransId="{EE86D2C1-0512-41F5-9E6A-66A9E5E27109}"/>
    <dgm:cxn modelId="{0CD406E9-A5C0-4D5E-A011-7D9AD7D3E0A8}" type="presOf" srcId="{1847CBCE-CE5A-45E7-A087-238C55DB23D4}" destId="{31F2F319-0081-4DF3-AF5D-E4890909234E}" srcOrd="0" destOrd="0" presId="urn:microsoft.com/office/officeart/2005/8/layout/hList1"/>
    <dgm:cxn modelId="{955C9034-3229-44AB-B2BC-0755D2AADC6A}" type="presOf" srcId="{368A35FE-8A2C-4136-86CD-BD6148B8D3C8}" destId="{45623122-8B0C-4ECF-ABCD-DCA145A46500}" srcOrd="0" destOrd="0" presId="urn:microsoft.com/office/officeart/2005/8/layout/hList1"/>
    <dgm:cxn modelId="{70EAD7CC-8DD4-43A4-82D2-8BFA9200B028}" srcId="{368A35FE-8A2C-4136-86CD-BD6148B8D3C8}" destId="{5004B309-4071-4374-8DCC-C014A46B9DCB}" srcOrd="0" destOrd="0" parTransId="{31B55AAA-4584-4637-8706-39EDB14F608B}" sibTransId="{E82ACA59-BA00-4249-A9A7-603E3C7E0BB2}"/>
    <dgm:cxn modelId="{0F05F06E-2A60-47F0-BC91-484822629D2D}" type="presParOf" srcId="{1CC65212-549F-44BB-8A88-D0684192A39C}" destId="{5AA0A888-F720-4B71-9CAC-9F42A0EE24CE}" srcOrd="0" destOrd="0" presId="urn:microsoft.com/office/officeart/2005/8/layout/hList1"/>
    <dgm:cxn modelId="{54ABAC23-21EE-435D-930F-1CAB724BBCBE}" type="presParOf" srcId="{5AA0A888-F720-4B71-9CAC-9F42A0EE24CE}" destId="{B230CF60-7114-4D55-8C52-BE36163A42DC}" srcOrd="0" destOrd="0" presId="urn:microsoft.com/office/officeart/2005/8/layout/hList1"/>
    <dgm:cxn modelId="{3BE87DB1-6E32-43B1-BB6D-8E23CC10DBB6}" type="presParOf" srcId="{5AA0A888-F720-4B71-9CAC-9F42A0EE24CE}" destId="{FD214A39-FB0E-480C-A0FE-58F5C79FBA1A}" srcOrd="1" destOrd="0" presId="urn:microsoft.com/office/officeart/2005/8/layout/hList1"/>
    <dgm:cxn modelId="{8D5AECBA-22F2-4BA0-927B-B0B436EA5F17}" type="presParOf" srcId="{1CC65212-549F-44BB-8A88-D0684192A39C}" destId="{1C45DAF1-9056-46D7-A99E-911883546B1F}" srcOrd="1" destOrd="0" presId="urn:microsoft.com/office/officeart/2005/8/layout/hList1"/>
    <dgm:cxn modelId="{C8B481A8-D50E-44C6-A755-AE21BBC06C1C}" type="presParOf" srcId="{1CC65212-549F-44BB-8A88-D0684192A39C}" destId="{528CD5EC-1D7F-4EF2-A14C-8A74B574C778}" srcOrd="2" destOrd="0" presId="urn:microsoft.com/office/officeart/2005/8/layout/hList1"/>
    <dgm:cxn modelId="{93B6F57D-9C39-4C33-AE4D-E7436CAC87D2}" type="presParOf" srcId="{528CD5EC-1D7F-4EF2-A14C-8A74B574C778}" destId="{45623122-8B0C-4ECF-ABCD-DCA145A46500}" srcOrd="0" destOrd="0" presId="urn:microsoft.com/office/officeart/2005/8/layout/hList1"/>
    <dgm:cxn modelId="{ECF8044D-3F59-43EF-8D1A-D2C6FC7BA9E2}" type="presParOf" srcId="{528CD5EC-1D7F-4EF2-A14C-8A74B574C778}" destId="{9D69035D-5481-4C0D-9980-DC573B630896}" srcOrd="1" destOrd="0" presId="urn:microsoft.com/office/officeart/2005/8/layout/hList1"/>
    <dgm:cxn modelId="{F4D0AEEB-A827-483D-8700-9071A9CDB767}" type="presParOf" srcId="{1CC65212-549F-44BB-8A88-D0684192A39C}" destId="{DDE25DEC-7278-4A06-9CFF-97053D35A216}" srcOrd="3" destOrd="0" presId="urn:microsoft.com/office/officeart/2005/8/layout/hList1"/>
    <dgm:cxn modelId="{C35071F9-7DC5-4640-9601-496D6FFDB679}" type="presParOf" srcId="{1CC65212-549F-44BB-8A88-D0684192A39C}" destId="{0D2B192F-0FDB-4184-9A1E-B15B4CD2228C}" srcOrd="4" destOrd="0" presId="urn:microsoft.com/office/officeart/2005/8/layout/hList1"/>
    <dgm:cxn modelId="{3FF1086F-01FA-40FC-95C9-C6A192A5776B}" type="presParOf" srcId="{0D2B192F-0FDB-4184-9A1E-B15B4CD2228C}" destId="{31F2F319-0081-4DF3-AF5D-E4890909234E}" srcOrd="0" destOrd="0" presId="urn:microsoft.com/office/officeart/2005/8/layout/hList1"/>
    <dgm:cxn modelId="{78CD5FB5-4BB4-4176-A34B-6E007E77409B}" type="presParOf" srcId="{0D2B192F-0FDB-4184-9A1E-B15B4CD2228C}" destId="{AFAA9AD2-D152-4F37-A1C5-3DAD0E6C349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F6D1EF-166F-447B-9CFF-00FB074DFAD6}" type="doc">
      <dgm:prSet loTypeId="urn:microsoft.com/office/officeart/2005/8/layout/target3" loCatId="relationship" qsTypeId="urn:microsoft.com/office/officeart/2005/8/quickstyle/simple2" qsCatId="simple" csTypeId="urn:microsoft.com/office/officeart/2005/8/colors/colorful2" csCatId="colorful" phldr="1"/>
      <dgm:spPr/>
      <dgm:t>
        <a:bodyPr/>
        <a:lstStyle/>
        <a:p>
          <a:endParaRPr lang="pt-PT"/>
        </a:p>
      </dgm:t>
    </dgm:pt>
    <dgm:pt modelId="{7B5D296B-1CA5-4FD4-A330-C768EB0C9C0F}">
      <dgm:prSet phldrT="[Texto]" custT="1"/>
      <dgm:spPr/>
      <dgm:t>
        <a:bodyPr/>
        <a:lstStyle/>
        <a:p>
          <a:r>
            <a:rPr lang="pt-PT" sz="1800" dirty="0" smtClean="0">
              <a:latin typeface="Calibri" panose="020F0502020204030204" pitchFamily="34" charset="0"/>
            </a:rPr>
            <a:t>Experimentar os novos comportamentos, pensamentos e sentimentos, até os dominar completamente.</a:t>
          </a:r>
          <a:endParaRPr lang="pt-PT" sz="1800" dirty="0">
            <a:latin typeface="Calibri" panose="020F0502020204030204" pitchFamily="34" charset="0"/>
          </a:endParaRPr>
        </a:p>
      </dgm:t>
    </dgm:pt>
    <dgm:pt modelId="{5EE28694-C108-4C95-AFD4-7C3DEBB767D6}" type="parTrans" cxnId="{4229933A-2C3F-46A7-A06D-B91F530364B7}">
      <dgm:prSet/>
      <dgm:spPr/>
      <dgm:t>
        <a:bodyPr/>
        <a:lstStyle/>
        <a:p>
          <a:endParaRPr lang="pt-PT" sz="1800">
            <a:latin typeface="Calibri" panose="020F0502020204030204" pitchFamily="34" charset="0"/>
          </a:endParaRPr>
        </a:p>
      </dgm:t>
    </dgm:pt>
    <dgm:pt modelId="{3007FD5D-BB2E-4A35-BAF3-9EFE7200E799}" type="sibTrans" cxnId="{4229933A-2C3F-46A7-A06D-B91F530364B7}">
      <dgm:prSet/>
      <dgm:spPr/>
      <dgm:t>
        <a:bodyPr/>
        <a:lstStyle/>
        <a:p>
          <a:endParaRPr lang="pt-PT" sz="1800">
            <a:latin typeface="Calibri" panose="020F0502020204030204" pitchFamily="34" charset="0"/>
          </a:endParaRPr>
        </a:p>
      </dgm:t>
    </dgm:pt>
    <dgm:pt modelId="{F9CD05F7-2D55-4CF3-8091-E5CDE110F070}">
      <dgm:prSet phldrT="[Texto]" custT="1"/>
      <dgm:spPr/>
      <dgm:t>
        <a:bodyPr/>
        <a:lstStyle/>
        <a:p>
          <a:r>
            <a:rPr lang="pt-PT" sz="1800" dirty="0" smtClean="0">
              <a:latin typeface="Calibri" panose="020F0502020204030204" pitchFamily="34" charset="0"/>
            </a:rPr>
            <a:t>Tomar consciência dos maus hábitos, treinar atitudes melhores e aproveitar todas as oportunidades para praticar o novo comportamento, até que se torna automático. </a:t>
          </a:r>
          <a:endParaRPr lang="pt-PT" sz="1800" dirty="0">
            <a:latin typeface="Calibri" panose="020F0502020204030204" pitchFamily="34" charset="0"/>
          </a:endParaRPr>
        </a:p>
      </dgm:t>
    </dgm:pt>
    <dgm:pt modelId="{C5FF25C1-6EF7-407C-8BDD-FA7C87E677F1}" type="parTrans" cxnId="{31A85C97-4D8E-4379-9C33-59B8A65F9B13}">
      <dgm:prSet/>
      <dgm:spPr/>
      <dgm:t>
        <a:bodyPr/>
        <a:lstStyle/>
        <a:p>
          <a:endParaRPr lang="pt-PT" sz="1800">
            <a:latin typeface="Calibri" panose="020F0502020204030204" pitchFamily="34" charset="0"/>
          </a:endParaRPr>
        </a:p>
      </dgm:t>
    </dgm:pt>
    <dgm:pt modelId="{E28B8C34-6094-4A55-B9F6-F89DF09D0BE0}" type="sibTrans" cxnId="{31A85C97-4D8E-4379-9C33-59B8A65F9B13}">
      <dgm:prSet/>
      <dgm:spPr/>
      <dgm:t>
        <a:bodyPr/>
        <a:lstStyle/>
        <a:p>
          <a:endParaRPr lang="pt-PT" sz="1800">
            <a:latin typeface="Calibri" panose="020F0502020204030204" pitchFamily="34" charset="0"/>
          </a:endParaRPr>
        </a:p>
      </dgm:t>
    </dgm:pt>
    <dgm:pt modelId="{4B5C9621-1E4B-4929-993C-F6E834FD7A19}">
      <dgm:prSet phldrT="[Texto]" custT="1"/>
      <dgm:spPr/>
      <dgm:t>
        <a:bodyPr/>
        <a:lstStyle/>
        <a:p>
          <a:r>
            <a:rPr lang="pt-PT" sz="1800" dirty="0" smtClean="0">
              <a:latin typeface="Calibri" panose="020F0502020204030204" pitchFamily="34" charset="0"/>
            </a:rPr>
            <a:t>Melhorar as aptidões de inteligência emocional e adquirir competências de liderança demora o seu tempo, é necessária a repetição, treino e prática. </a:t>
          </a:r>
          <a:endParaRPr lang="pt-PT" sz="1800" dirty="0">
            <a:latin typeface="Calibri" panose="020F0502020204030204" pitchFamily="34" charset="0"/>
          </a:endParaRPr>
        </a:p>
      </dgm:t>
    </dgm:pt>
    <dgm:pt modelId="{26E8CC97-4777-4823-ADFD-6F52EEC421D1}" type="parTrans" cxnId="{E4F5F0B2-17C7-47A8-B8D4-DAD819769BBC}">
      <dgm:prSet/>
      <dgm:spPr/>
      <dgm:t>
        <a:bodyPr/>
        <a:lstStyle/>
        <a:p>
          <a:endParaRPr lang="pt-PT" sz="1800">
            <a:latin typeface="Calibri" panose="020F0502020204030204" pitchFamily="34" charset="0"/>
          </a:endParaRPr>
        </a:p>
      </dgm:t>
    </dgm:pt>
    <dgm:pt modelId="{3DA5059B-EB2B-4311-B2F4-1890229425D6}" type="sibTrans" cxnId="{E4F5F0B2-17C7-47A8-B8D4-DAD819769BBC}">
      <dgm:prSet/>
      <dgm:spPr/>
      <dgm:t>
        <a:bodyPr/>
        <a:lstStyle/>
        <a:p>
          <a:endParaRPr lang="pt-PT" sz="1800">
            <a:latin typeface="Calibri" panose="020F0502020204030204" pitchFamily="34" charset="0"/>
          </a:endParaRPr>
        </a:p>
      </dgm:t>
    </dgm:pt>
    <dgm:pt modelId="{02F555E7-C847-47B4-A657-B5F205577FA2}" type="pres">
      <dgm:prSet presAssocID="{5AF6D1EF-166F-447B-9CFF-00FB074DFAD6}" presName="Name0" presStyleCnt="0">
        <dgm:presLayoutVars>
          <dgm:chMax val="7"/>
          <dgm:dir/>
          <dgm:animLvl val="lvl"/>
          <dgm:resizeHandles val="exact"/>
        </dgm:presLayoutVars>
      </dgm:prSet>
      <dgm:spPr/>
      <dgm:t>
        <a:bodyPr/>
        <a:lstStyle/>
        <a:p>
          <a:endParaRPr lang="pt-PT"/>
        </a:p>
      </dgm:t>
    </dgm:pt>
    <dgm:pt modelId="{BE8E1592-1685-4A78-97B7-BFD08D29612E}" type="pres">
      <dgm:prSet presAssocID="{7B5D296B-1CA5-4FD4-A330-C768EB0C9C0F}" presName="circle1" presStyleLbl="node1" presStyleIdx="0" presStyleCnt="3"/>
      <dgm:spPr/>
      <dgm:t>
        <a:bodyPr/>
        <a:lstStyle/>
        <a:p>
          <a:endParaRPr lang="pt-PT"/>
        </a:p>
      </dgm:t>
    </dgm:pt>
    <dgm:pt modelId="{7F6B9645-7F7B-47EA-B4DA-68FF153B3FC6}" type="pres">
      <dgm:prSet presAssocID="{7B5D296B-1CA5-4FD4-A330-C768EB0C9C0F}" presName="space" presStyleCnt="0"/>
      <dgm:spPr/>
      <dgm:t>
        <a:bodyPr/>
        <a:lstStyle/>
        <a:p>
          <a:endParaRPr lang="pt-PT"/>
        </a:p>
      </dgm:t>
    </dgm:pt>
    <dgm:pt modelId="{6F3AC489-2346-4938-9DF2-71E9E3F04C47}" type="pres">
      <dgm:prSet presAssocID="{7B5D296B-1CA5-4FD4-A330-C768EB0C9C0F}" presName="rect1" presStyleLbl="alignAcc1" presStyleIdx="0" presStyleCnt="3"/>
      <dgm:spPr/>
      <dgm:t>
        <a:bodyPr/>
        <a:lstStyle/>
        <a:p>
          <a:endParaRPr lang="pt-PT"/>
        </a:p>
      </dgm:t>
    </dgm:pt>
    <dgm:pt modelId="{95757114-F46D-4C51-BF3C-D1A3C89DDC13}" type="pres">
      <dgm:prSet presAssocID="{F9CD05F7-2D55-4CF3-8091-E5CDE110F070}" presName="vertSpace2" presStyleLbl="node1" presStyleIdx="0" presStyleCnt="3"/>
      <dgm:spPr/>
      <dgm:t>
        <a:bodyPr/>
        <a:lstStyle/>
        <a:p>
          <a:endParaRPr lang="pt-PT"/>
        </a:p>
      </dgm:t>
    </dgm:pt>
    <dgm:pt modelId="{48D17007-FB7C-44F2-B12F-5595DDF580BC}" type="pres">
      <dgm:prSet presAssocID="{F9CD05F7-2D55-4CF3-8091-E5CDE110F070}" presName="circle2" presStyleLbl="node1" presStyleIdx="1" presStyleCnt="3"/>
      <dgm:spPr/>
      <dgm:t>
        <a:bodyPr/>
        <a:lstStyle/>
        <a:p>
          <a:endParaRPr lang="pt-PT"/>
        </a:p>
      </dgm:t>
    </dgm:pt>
    <dgm:pt modelId="{6B3B9CBC-B23D-43C1-A473-010ACE7B5D8E}" type="pres">
      <dgm:prSet presAssocID="{F9CD05F7-2D55-4CF3-8091-E5CDE110F070}" presName="rect2" presStyleLbl="alignAcc1" presStyleIdx="1" presStyleCnt="3"/>
      <dgm:spPr/>
      <dgm:t>
        <a:bodyPr/>
        <a:lstStyle/>
        <a:p>
          <a:endParaRPr lang="pt-PT"/>
        </a:p>
      </dgm:t>
    </dgm:pt>
    <dgm:pt modelId="{F6935546-96FB-4E72-A946-CEEC9BA43022}" type="pres">
      <dgm:prSet presAssocID="{4B5C9621-1E4B-4929-993C-F6E834FD7A19}" presName="vertSpace3" presStyleLbl="node1" presStyleIdx="1" presStyleCnt="3"/>
      <dgm:spPr/>
      <dgm:t>
        <a:bodyPr/>
        <a:lstStyle/>
        <a:p>
          <a:endParaRPr lang="pt-PT"/>
        </a:p>
      </dgm:t>
    </dgm:pt>
    <dgm:pt modelId="{0FCFE611-E3AD-4C82-A828-DADB07832691}" type="pres">
      <dgm:prSet presAssocID="{4B5C9621-1E4B-4929-993C-F6E834FD7A19}" presName="circle3" presStyleLbl="node1" presStyleIdx="2" presStyleCnt="3"/>
      <dgm:spPr/>
      <dgm:t>
        <a:bodyPr/>
        <a:lstStyle/>
        <a:p>
          <a:endParaRPr lang="pt-PT"/>
        </a:p>
      </dgm:t>
    </dgm:pt>
    <dgm:pt modelId="{099D3DA4-9034-461D-8C83-570CA478E502}" type="pres">
      <dgm:prSet presAssocID="{4B5C9621-1E4B-4929-993C-F6E834FD7A19}" presName="rect3" presStyleLbl="alignAcc1" presStyleIdx="2" presStyleCnt="3"/>
      <dgm:spPr/>
      <dgm:t>
        <a:bodyPr/>
        <a:lstStyle/>
        <a:p>
          <a:endParaRPr lang="pt-PT"/>
        </a:p>
      </dgm:t>
    </dgm:pt>
    <dgm:pt modelId="{F12B3A46-A595-4F32-A5CF-46566905F6A3}" type="pres">
      <dgm:prSet presAssocID="{7B5D296B-1CA5-4FD4-A330-C768EB0C9C0F}" presName="rect1ParTxNoCh" presStyleLbl="alignAcc1" presStyleIdx="2" presStyleCnt="3">
        <dgm:presLayoutVars>
          <dgm:chMax val="1"/>
          <dgm:bulletEnabled val="1"/>
        </dgm:presLayoutVars>
      </dgm:prSet>
      <dgm:spPr/>
      <dgm:t>
        <a:bodyPr/>
        <a:lstStyle/>
        <a:p>
          <a:endParaRPr lang="pt-PT"/>
        </a:p>
      </dgm:t>
    </dgm:pt>
    <dgm:pt modelId="{1786D857-CC3C-4854-A161-651530A869C4}" type="pres">
      <dgm:prSet presAssocID="{F9CD05F7-2D55-4CF3-8091-E5CDE110F070}" presName="rect2ParTxNoCh" presStyleLbl="alignAcc1" presStyleIdx="2" presStyleCnt="3">
        <dgm:presLayoutVars>
          <dgm:chMax val="1"/>
          <dgm:bulletEnabled val="1"/>
        </dgm:presLayoutVars>
      </dgm:prSet>
      <dgm:spPr/>
      <dgm:t>
        <a:bodyPr/>
        <a:lstStyle/>
        <a:p>
          <a:endParaRPr lang="pt-PT"/>
        </a:p>
      </dgm:t>
    </dgm:pt>
    <dgm:pt modelId="{3CADBEF1-C8D2-4A30-9963-B4AFFE7A9843}" type="pres">
      <dgm:prSet presAssocID="{4B5C9621-1E4B-4929-993C-F6E834FD7A19}" presName="rect3ParTxNoCh" presStyleLbl="alignAcc1" presStyleIdx="2" presStyleCnt="3">
        <dgm:presLayoutVars>
          <dgm:chMax val="1"/>
          <dgm:bulletEnabled val="1"/>
        </dgm:presLayoutVars>
      </dgm:prSet>
      <dgm:spPr/>
      <dgm:t>
        <a:bodyPr/>
        <a:lstStyle/>
        <a:p>
          <a:endParaRPr lang="pt-PT"/>
        </a:p>
      </dgm:t>
    </dgm:pt>
  </dgm:ptLst>
  <dgm:cxnLst>
    <dgm:cxn modelId="{5F41C327-9AA7-4BAB-9CF8-5E5DBDD4BB17}" type="presOf" srcId="{F9CD05F7-2D55-4CF3-8091-E5CDE110F070}" destId="{6B3B9CBC-B23D-43C1-A473-010ACE7B5D8E}" srcOrd="0" destOrd="0" presId="urn:microsoft.com/office/officeart/2005/8/layout/target3"/>
    <dgm:cxn modelId="{0D390ABE-CD4C-4927-AF13-FD5FBD807D63}" type="presOf" srcId="{5AF6D1EF-166F-447B-9CFF-00FB074DFAD6}" destId="{02F555E7-C847-47B4-A657-B5F205577FA2}" srcOrd="0" destOrd="0" presId="urn:microsoft.com/office/officeart/2005/8/layout/target3"/>
    <dgm:cxn modelId="{B3A261A1-7248-4775-8D6E-21B5E9E05A76}" type="presOf" srcId="{4B5C9621-1E4B-4929-993C-F6E834FD7A19}" destId="{3CADBEF1-C8D2-4A30-9963-B4AFFE7A9843}" srcOrd="1" destOrd="0" presId="urn:microsoft.com/office/officeart/2005/8/layout/target3"/>
    <dgm:cxn modelId="{4229933A-2C3F-46A7-A06D-B91F530364B7}" srcId="{5AF6D1EF-166F-447B-9CFF-00FB074DFAD6}" destId="{7B5D296B-1CA5-4FD4-A330-C768EB0C9C0F}" srcOrd="0" destOrd="0" parTransId="{5EE28694-C108-4C95-AFD4-7C3DEBB767D6}" sibTransId="{3007FD5D-BB2E-4A35-BAF3-9EFE7200E799}"/>
    <dgm:cxn modelId="{866E4A95-EA71-452A-871E-2FD8B2FE7933}" type="presOf" srcId="{4B5C9621-1E4B-4929-993C-F6E834FD7A19}" destId="{099D3DA4-9034-461D-8C83-570CA478E502}" srcOrd="0" destOrd="0" presId="urn:microsoft.com/office/officeart/2005/8/layout/target3"/>
    <dgm:cxn modelId="{AD9335E6-B726-4CEE-A090-0E7C6549BCF9}" type="presOf" srcId="{7B5D296B-1CA5-4FD4-A330-C768EB0C9C0F}" destId="{6F3AC489-2346-4938-9DF2-71E9E3F04C47}" srcOrd="0" destOrd="0" presId="urn:microsoft.com/office/officeart/2005/8/layout/target3"/>
    <dgm:cxn modelId="{E4F5F0B2-17C7-47A8-B8D4-DAD819769BBC}" srcId="{5AF6D1EF-166F-447B-9CFF-00FB074DFAD6}" destId="{4B5C9621-1E4B-4929-993C-F6E834FD7A19}" srcOrd="2" destOrd="0" parTransId="{26E8CC97-4777-4823-ADFD-6F52EEC421D1}" sibTransId="{3DA5059B-EB2B-4311-B2F4-1890229425D6}"/>
    <dgm:cxn modelId="{31C1DB5D-9415-4C39-9FFA-5ABA5D44BBA4}" type="presOf" srcId="{F9CD05F7-2D55-4CF3-8091-E5CDE110F070}" destId="{1786D857-CC3C-4854-A161-651530A869C4}" srcOrd="1" destOrd="0" presId="urn:microsoft.com/office/officeart/2005/8/layout/target3"/>
    <dgm:cxn modelId="{31A85C97-4D8E-4379-9C33-59B8A65F9B13}" srcId="{5AF6D1EF-166F-447B-9CFF-00FB074DFAD6}" destId="{F9CD05F7-2D55-4CF3-8091-E5CDE110F070}" srcOrd="1" destOrd="0" parTransId="{C5FF25C1-6EF7-407C-8BDD-FA7C87E677F1}" sibTransId="{E28B8C34-6094-4A55-B9F6-F89DF09D0BE0}"/>
    <dgm:cxn modelId="{E707D0CC-08A6-42B1-A268-62A592FDEF68}" type="presOf" srcId="{7B5D296B-1CA5-4FD4-A330-C768EB0C9C0F}" destId="{F12B3A46-A595-4F32-A5CF-46566905F6A3}" srcOrd="1" destOrd="0" presId="urn:microsoft.com/office/officeart/2005/8/layout/target3"/>
    <dgm:cxn modelId="{F491BE1C-5D7D-4692-BA43-F7552081A642}" type="presParOf" srcId="{02F555E7-C847-47B4-A657-B5F205577FA2}" destId="{BE8E1592-1685-4A78-97B7-BFD08D29612E}" srcOrd="0" destOrd="0" presId="urn:microsoft.com/office/officeart/2005/8/layout/target3"/>
    <dgm:cxn modelId="{0ECC451D-354E-45CF-9B22-7F19EAD6E2B8}" type="presParOf" srcId="{02F555E7-C847-47B4-A657-B5F205577FA2}" destId="{7F6B9645-7F7B-47EA-B4DA-68FF153B3FC6}" srcOrd="1" destOrd="0" presId="urn:microsoft.com/office/officeart/2005/8/layout/target3"/>
    <dgm:cxn modelId="{2B517B0C-A360-4B16-8E26-1BD5F044AC02}" type="presParOf" srcId="{02F555E7-C847-47B4-A657-B5F205577FA2}" destId="{6F3AC489-2346-4938-9DF2-71E9E3F04C47}" srcOrd="2" destOrd="0" presId="urn:microsoft.com/office/officeart/2005/8/layout/target3"/>
    <dgm:cxn modelId="{04973284-19EB-45A8-9F02-567C0DF5646F}" type="presParOf" srcId="{02F555E7-C847-47B4-A657-B5F205577FA2}" destId="{95757114-F46D-4C51-BF3C-D1A3C89DDC13}" srcOrd="3" destOrd="0" presId="urn:microsoft.com/office/officeart/2005/8/layout/target3"/>
    <dgm:cxn modelId="{DADEC0FD-B927-45E9-B4F9-9DB091A1B2AA}" type="presParOf" srcId="{02F555E7-C847-47B4-A657-B5F205577FA2}" destId="{48D17007-FB7C-44F2-B12F-5595DDF580BC}" srcOrd="4" destOrd="0" presId="urn:microsoft.com/office/officeart/2005/8/layout/target3"/>
    <dgm:cxn modelId="{E2445C1D-EC80-45D2-A17B-A99F1AD7D846}" type="presParOf" srcId="{02F555E7-C847-47B4-A657-B5F205577FA2}" destId="{6B3B9CBC-B23D-43C1-A473-010ACE7B5D8E}" srcOrd="5" destOrd="0" presId="urn:microsoft.com/office/officeart/2005/8/layout/target3"/>
    <dgm:cxn modelId="{76AC031B-8733-412A-B1C8-D58103909851}" type="presParOf" srcId="{02F555E7-C847-47B4-A657-B5F205577FA2}" destId="{F6935546-96FB-4E72-A946-CEEC9BA43022}" srcOrd="6" destOrd="0" presId="urn:microsoft.com/office/officeart/2005/8/layout/target3"/>
    <dgm:cxn modelId="{59A4A569-1250-4530-8BA9-2BE337AF2B3B}" type="presParOf" srcId="{02F555E7-C847-47B4-A657-B5F205577FA2}" destId="{0FCFE611-E3AD-4C82-A828-DADB07832691}" srcOrd="7" destOrd="0" presId="urn:microsoft.com/office/officeart/2005/8/layout/target3"/>
    <dgm:cxn modelId="{180840A8-2B7C-4E9E-91CC-6F69B9DC0450}" type="presParOf" srcId="{02F555E7-C847-47B4-A657-B5F205577FA2}" destId="{099D3DA4-9034-461D-8C83-570CA478E502}" srcOrd="8" destOrd="0" presId="urn:microsoft.com/office/officeart/2005/8/layout/target3"/>
    <dgm:cxn modelId="{0E2193A8-5A22-4F36-B031-2F2B82B6BB85}" type="presParOf" srcId="{02F555E7-C847-47B4-A657-B5F205577FA2}" destId="{F12B3A46-A595-4F32-A5CF-46566905F6A3}" srcOrd="9" destOrd="0" presId="urn:microsoft.com/office/officeart/2005/8/layout/target3"/>
    <dgm:cxn modelId="{76FD788D-44F5-43F5-9BF9-F467ACFD7203}" type="presParOf" srcId="{02F555E7-C847-47B4-A657-B5F205577FA2}" destId="{1786D857-CC3C-4854-A161-651530A869C4}" srcOrd="10" destOrd="0" presId="urn:microsoft.com/office/officeart/2005/8/layout/target3"/>
    <dgm:cxn modelId="{90063ABA-538E-4D1F-9616-5D504B2A7872}" type="presParOf" srcId="{02F555E7-C847-47B4-A657-B5F205577FA2}" destId="{3CADBEF1-C8D2-4A30-9963-B4AFFE7A9843}"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6977C0-AC8D-4163-A677-4F6FE03B1219}" type="doc">
      <dgm:prSet loTypeId="urn:microsoft.com/office/officeart/2005/8/layout/vList6" loCatId="list" qsTypeId="urn:microsoft.com/office/officeart/2005/8/quickstyle/simple2" qsCatId="simple" csTypeId="urn:microsoft.com/office/officeart/2005/8/colors/accent3_4" csCatId="accent3" phldr="1"/>
      <dgm:spPr/>
      <dgm:t>
        <a:bodyPr/>
        <a:lstStyle/>
        <a:p>
          <a:endParaRPr lang="pt-PT"/>
        </a:p>
      </dgm:t>
    </dgm:pt>
    <dgm:pt modelId="{F0E0B908-4F14-400D-B948-CCC7D7E38BBF}">
      <dgm:prSet phldrT="[Texto]" custT="1"/>
      <dgm:spPr/>
      <dgm:t>
        <a:bodyPr/>
        <a:lstStyle/>
        <a:p>
          <a:r>
            <a:rPr lang="pt-PT" sz="2400" b="1" u="sng" dirty="0" smtClean="0">
              <a:latin typeface="Calibri" panose="020F0502020204030204" pitchFamily="34" charset="0"/>
            </a:rPr>
            <a:t>Treino Mental</a:t>
          </a:r>
        </a:p>
        <a:p>
          <a:r>
            <a:rPr lang="pt-PT" sz="2400" b="1" dirty="0" smtClean="0">
              <a:latin typeface="Calibri" panose="020F0502020204030204" pitchFamily="34" charset="0"/>
            </a:rPr>
            <a:t>Melhora a aprendizagem de novas competências</a:t>
          </a:r>
          <a:endParaRPr lang="pt-PT" sz="2400" b="1" dirty="0">
            <a:latin typeface="Calibri" panose="020F0502020204030204" pitchFamily="34" charset="0"/>
          </a:endParaRPr>
        </a:p>
      </dgm:t>
    </dgm:pt>
    <dgm:pt modelId="{79D33970-39A0-436A-93D7-AD39D7FBCEE7}" type="parTrans" cxnId="{A930CF77-8CA0-45AE-929C-77A23B5EFA44}">
      <dgm:prSet/>
      <dgm:spPr/>
      <dgm:t>
        <a:bodyPr/>
        <a:lstStyle/>
        <a:p>
          <a:endParaRPr lang="pt-PT"/>
        </a:p>
      </dgm:t>
    </dgm:pt>
    <dgm:pt modelId="{568308B9-5A17-4F0B-9E7D-638A5148921C}" type="sibTrans" cxnId="{A930CF77-8CA0-45AE-929C-77A23B5EFA44}">
      <dgm:prSet/>
      <dgm:spPr/>
      <dgm:t>
        <a:bodyPr/>
        <a:lstStyle/>
        <a:p>
          <a:endParaRPr lang="pt-PT"/>
        </a:p>
      </dgm:t>
    </dgm:pt>
    <dgm:pt modelId="{5EE6719F-AE00-4839-B8FA-D50BEFCDC720}">
      <dgm:prSet phldrT="[Texto]"/>
      <dgm:spPr/>
      <dgm:t>
        <a:bodyPr anchor="ctr"/>
        <a:lstStyle/>
        <a:p>
          <a:r>
            <a:rPr lang="pt-PT" dirty="0" smtClean="0">
              <a:latin typeface="Calibri" panose="020F0502020204030204" pitchFamily="34" charset="0"/>
            </a:rPr>
            <a:t>As qualidades de liderança dependem da capacidade para imaginar com clareza a forma de atingir o eu ideal</a:t>
          </a:r>
          <a:endParaRPr lang="pt-PT" dirty="0">
            <a:latin typeface="Calibri" panose="020F0502020204030204" pitchFamily="34" charset="0"/>
          </a:endParaRPr>
        </a:p>
      </dgm:t>
    </dgm:pt>
    <dgm:pt modelId="{8B061225-8DC3-4F6F-B58B-C685084B5A1D}" type="parTrans" cxnId="{C7AE824C-A21A-4102-BA92-5269109DE676}">
      <dgm:prSet/>
      <dgm:spPr/>
      <dgm:t>
        <a:bodyPr/>
        <a:lstStyle/>
        <a:p>
          <a:endParaRPr lang="pt-PT"/>
        </a:p>
      </dgm:t>
    </dgm:pt>
    <dgm:pt modelId="{E2A225C7-B621-4EC8-A8EA-08E46D0D22AD}" type="sibTrans" cxnId="{C7AE824C-A21A-4102-BA92-5269109DE676}">
      <dgm:prSet/>
      <dgm:spPr/>
      <dgm:t>
        <a:bodyPr/>
        <a:lstStyle/>
        <a:p>
          <a:endParaRPr lang="pt-PT"/>
        </a:p>
      </dgm:t>
    </dgm:pt>
    <dgm:pt modelId="{EC2C5A05-DEEE-4E13-820E-9E992ED769BC}">
      <dgm:prSet phldrT="[Texto]"/>
      <dgm:spPr/>
      <dgm:t>
        <a:bodyPr anchor="ctr"/>
        <a:lstStyle/>
        <a:p>
          <a:r>
            <a:rPr lang="pt-PT" dirty="0" smtClean="0">
              <a:latin typeface="Calibri" panose="020F0502020204030204" pitchFamily="34" charset="0"/>
            </a:rPr>
            <a:t>A capacidade para apresentar uma imagem do que queremos fazer e dos sentimentos que sentiremos quando conseguimos, gera motivação.</a:t>
          </a:r>
          <a:endParaRPr lang="pt-PT" dirty="0">
            <a:latin typeface="Calibri" panose="020F0502020204030204" pitchFamily="34" charset="0"/>
          </a:endParaRPr>
        </a:p>
      </dgm:t>
    </dgm:pt>
    <dgm:pt modelId="{2362C81E-C512-4DA6-96FA-BE5119628C58}" type="parTrans" cxnId="{02F79DF6-38C4-424D-A097-46A070DE178E}">
      <dgm:prSet/>
      <dgm:spPr/>
      <dgm:t>
        <a:bodyPr/>
        <a:lstStyle/>
        <a:p>
          <a:endParaRPr lang="pt-PT"/>
        </a:p>
      </dgm:t>
    </dgm:pt>
    <dgm:pt modelId="{1FCD5C81-C660-4569-8A5F-09110D6D4304}" type="sibTrans" cxnId="{02F79DF6-38C4-424D-A097-46A070DE178E}">
      <dgm:prSet/>
      <dgm:spPr/>
      <dgm:t>
        <a:bodyPr/>
        <a:lstStyle/>
        <a:p>
          <a:endParaRPr lang="pt-PT"/>
        </a:p>
      </dgm:t>
    </dgm:pt>
    <dgm:pt modelId="{AA62C9C2-05A1-4461-A4E1-10ED71D46D35}" type="pres">
      <dgm:prSet presAssocID="{A76977C0-AC8D-4163-A677-4F6FE03B1219}" presName="Name0" presStyleCnt="0">
        <dgm:presLayoutVars>
          <dgm:dir/>
          <dgm:animLvl val="lvl"/>
          <dgm:resizeHandles/>
        </dgm:presLayoutVars>
      </dgm:prSet>
      <dgm:spPr/>
      <dgm:t>
        <a:bodyPr/>
        <a:lstStyle/>
        <a:p>
          <a:endParaRPr lang="pt-PT"/>
        </a:p>
      </dgm:t>
    </dgm:pt>
    <dgm:pt modelId="{A9269741-24AF-410B-BCD7-7FCD76574690}" type="pres">
      <dgm:prSet presAssocID="{F0E0B908-4F14-400D-B948-CCC7D7E38BBF}" presName="linNode" presStyleCnt="0"/>
      <dgm:spPr/>
      <dgm:t>
        <a:bodyPr/>
        <a:lstStyle/>
        <a:p>
          <a:endParaRPr lang="pt-PT"/>
        </a:p>
      </dgm:t>
    </dgm:pt>
    <dgm:pt modelId="{61AC70AE-C7C0-48DE-95B3-97F6F6415B74}" type="pres">
      <dgm:prSet presAssocID="{F0E0B908-4F14-400D-B948-CCC7D7E38BBF}" presName="parentShp" presStyleLbl="node1" presStyleIdx="0" presStyleCnt="1">
        <dgm:presLayoutVars>
          <dgm:bulletEnabled val="1"/>
        </dgm:presLayoutVars>
      </dgm:prSet>
      <dgm:spPr/>
      <dgm:t>
        <a:bodyPr/>
        <a:lstStyle/>
        <a:p>
          <a:endParaRPr lang="pt-PT"/>
        </a:p>
      </dgm:t>
    </dgm:pt>
    <dgm:pt modelId="{40F04818-C838-4F56-BC38-CDAEF3AA9FC5}" type="pres">
      <dgm:prSet presAssocID="{F0E0B908-4F14-400D-B948-CCC7D7E38BBF}" presName="childShp" presStyleLbl="bgAccFollowNode1" presStyleIdx="0" presStyleCnt="1">
        <dgm:presLayoutVars>
          <dgm:bulletEnabled val="1"/>
        </dgm:presLayoutVars>
      </dgm:prSet>
      <dgm:spPr/>
      <dgm:t>
        <a:bodyPr/>
        <a:lstStyle/>
        <a:p>
          <a:endParaRPr lang="pt-PT"/>
        </a:p>
      </dgm:t>
    </dgm:pt>
  </dgm:ptLst>
  <dgm:cxnLst>
    <dgm:cxn modelId="{8EB60B73-7703-44BC-89ED-F809DD0BF5ED}" type="presOf" srcId="{F0E0B908-4F14-400D-B948-CCC7D7E38BBF}" destId="{61AC70AE-C7C0-48DE-95B3-97F6F6415B74}" srcOrd="0" destOrd="0" presId="urn:microsoft.com/office/officeart/2005/8/layout/vList6"/>
    <dgm:cxn modelId="{A930CF77-8CA0-45AE-929C-77A23B5EFA44}" srcId="{A76977C0-AC8D-4163-A677-4F6FE03B1219}" destId="{F0E0B908-4F14-400D-B948-CCC7D7E38BBF}" srcOrd="0" destOrd="0" parTransId="{79D33970-39A0-436A-93D7-AD39D7FBCEE7}" sibTransId="{568308B9-5A17-4F0B-9E7D-638A5148921C}"/>
    <dgm:cxn modelId="{C7AE824C-A21A-4102-BA92-5269109DE676}" srcId="{F0E0B908-4F14-400D-B948-CCC7D7E38BBF}" destId="{5EE6719F-AE00-4839-B8FA-D50BEFCDC720}" srcOrd="0" destOrd="0" parTransId="{8B061225-8DC3-4F6F-B58B-C685084B5A1D}" sibTransId="{E2A225C7-B621-4EC8-A8EA-08E46D0D22AD}"/>
    <dgm:cxn modelId="{7636875B-D044-4726-80F7-003987AF2B75}" type="presOf" srcId="{5EE6719F-AE00-4839-B8FA-D50BEFCDC720}" destId="{40F04818-C838-4F56-BC38-CDAEF3AA9FC5}" srcOrd="0" destOrd="0" presId="urn:microsoft.com/office/officeart/2005/8/layout/vList6"/>
    <dgm:cxn modelId="{CAFCE5B5-4412-454C-A527-C788A47B1355}" type="presOf" srcId="{A76977C0-AC8D-4163-A677-4F6FE03B1219}" destId="{AA62C9C2-05A1-4461-A4E1-10ED71D46D35}" srcOrd="0" destOrd="0" presId="urn:microsoft.com/office/officeart/2005/8/layout/vList6"/>
    <dgm:cxn modelId="{02F79DF6-38C4-424D-A097-46A070DE178E}" srcId="{F0E0B908-4F14-400D-B948-CCC7D7E38BBF}" destId="{EC2C5A05-DEEE-4E13-820E-9E992ED769BC}" srcOrd="1" destOrd="0" parTransId="{2362C81E-C512-4DA6-96FA-BE5119628C58}" sibTransId="{1FCD5C81-C660-4569-8A5F-09110D6D4304}"/>
    <dgm:cxn modelId="{A4447E92-2BC6-428F-9730-A71BD342B92B}" type="presOf" srcId="{EC2C5A05-DEEE-4E13-820E-9E992ED769BC}" destId="{40F04818-C838-4F56-BC38-CDAEF3AA9FC5}" srcOrd="0" destOrd="1" presId="urn:microsoft.com/office/officeart/2005/8/layout/vList6"/>
    <dgm:cxn modelId="{D1F1B7C8-03AB-4583-A55C-A7DD154E1B66}" type="presParOf" srcId="{AA62C9C2-05A1-4461-A4E1-10ED71D46D35}" destId="{A9269741-24AF-410B-BCD7-7FCD76574690}" srcOrd="0" destOrd="0" presId="urn:microsoft.com/office/officeart/2005/8/layout/vList6"/>
    <dgm:cxn modelId="{0CB1DF2B-09A6-4EDF-A69E-C4FFAEA81DD4}" type="presParOf" srcId="{A9269741-24AF-410B-BCD7-7FCD76574690}" destId="{61AC70AE-C7C0-48DE-95B3-97F6F6415B74}" srcOrd="0" destOrd="0" presId="urn:microsoft.com/office/officeart/2005/8/layout/vList6"/>
    <dgm:cxn modelId="{A8C089FC-350A-42F5-A605-E7D638D00F7C}" type="presParOf" srcId="{A9269741-24AF-410B-BCD7-7FCD76574690}" destId="{40F04818-C838-4F56-BC38-CDAEF3AA9FC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PT" smtClean="0"/>
              <a:t>Os Novos Líderes</a:t>
            </a:r>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1CA62B-7441-479B-B09E-9B08B9FBC290}" type="datetimeFigureOut">
              <a:rPr lang="pt-PT" smtClean="0"/>
              <a:pPr/>
              <a:t>26-04-2016</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D86BAE-AD77-4F9B-8242-3467BCFC5522}" type="slidenum">
              <a:rPr lang="pt-PT" smtClean="0"/>
              <a:pPr/>
              <a:t>‹#›</a:t>
            </a:fld>
            <a:endParaRPr lang="pt-PT"/>
          </a:p>
        </p:txBody>
      </p:sp>
    </p:spTree>
    <p:extLst>
      <p:ext uri="{BB962C8B-B14F-4D97-AF65-F5344CB8AC3E}">
        <p14:creationId xmlns="" xmlns:p14="http://schemas.microsoft.com/office/powerpoint/2010/main" val="33911494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PT" smtClean="0"/>
              <a:t>Os Novos Líderes</a:t>
            </a: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75C12-0C75-4689-84AC-F3A4082ABC85}" type="datetimeFigureOut">
              <a:rPr lang="pt-PT" smtClean="0"/>
              <a:pPr/>
              <a:t>26-04-2016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15674-C503-446A-AA12-38A5C2A62930}" type="slidenum">
              <a:rPr lang="pt-PT" smtClean="0"/>
              <a:pPr/>
              <a:t>‹#›</a:t>
            </a:fld>
            <a:endParaRPr lang="pt-PT"/>
          </a:p>
        </p:txBody>
      </p:sp>
    </p:spTree>
    <p:extLst>
      <p:ext uri="{BB962C8B-B14F-4D97-AF65-F5344CB8AC3E}">
        <p14:creationId xmlns="" xmlns:p14="http://schemas.microsoft.com/office/powerpoint/2010/main" val="336909242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pt-PT" smtClean="0"/>
              <a:t>Os Novos Líderes</a:t>
            </a:r>
            <a:endParaRPr lang="pt-PT"/>
          </a:p>
        </p:txBody>
      </p:sp>
      <p:sp>
        <p:nvSpPr>
          <p:cNvPr id="5" name="Marcador de Posição do Número do Diapositivo 4"/>
          <p:cNvSpPr>
            <a:spLocks noGrp="1"/>
          </p:cNvSpPr>
          <p:nvPr>
            <p:ph type="sldNum" sz="quarter" idx="11"/>
          </p:nvPr>
        </p:nvSpPr>
        <p:spPr/>
        <p:txBody>
          <a:bodyPr/>
          <a:lstStyle/>
          <a:p>
            <a:fld id="{4AA15674-C503-446A-AA12-38A5C2A62930}" type="slidenum">
              <a:rPr lang="pt-PT" smtClean="0"/>
              <a:pPr/>
              <a:t>2</a:t>
            </a:fld>
            <a:endParaRPr lang="pt-PT"/>
          </a:p>
        </p:txBody>
      </p:sp>
    </p:spTree>
    <p:extLst>
      <p:ext uri="{BB962C8B-B14F-4D97-AF65-F5344CB8AC3E}">
        <p14:creationId xmlns="" xmlns:p14="http://schemas.microsoft.com/office/powerpoint/2010/main" val="412294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Espace réservé de l'image des diapositives 1"/>
          <p:cNvSpPr>
            <a:spLocks noGrp="1" noRot="1" noChangeAspect="1" noTextEdit="1"/>
          </p:cNvSpPr>
          <p:nvPr>
            <p:ph type="sldImg"/>
          </p:nvPr>
        </p:nvSpPr>
        <p:spPr>
          <a:xfrm>
            <a:off x="1143000" y="685800"/>
            <a:ext cx="4572000" cy="3429000"/>
          </a:xfrm>
          <a:ln/>
        </p:spPr>
      </p:sp>
      <p:sp>
        <p:nvSpPr>
          <p:cNvPr id="136195" name="Espace réservé des commentaires 2"/>
          <p:cNvSpPr>
            <a:spLocks noGrp="1"/>
          </p:cNvSpPr>
          <p:nvPr>
            <p:ph type="body" idx="1"/>
          </p:nvPr>
        </p:nvSpPr>
        <p:spPr>
          <a:ln/>
        </p:spPr>
        <p:txBody>
          <a:bodyPr/>
          <a:lstStyle/>
          <a:p>
            <a:pPr>
              <a:buFont typeface="Times New Roman" pitchFamily="16" charset="0"/>
              <a:buNone/>
              <a:defRPr/>
            </a:pPr>
            <a:r>
              <a:rPr lang="fr-FR" dirty="0" smtClean="0">
                <a:latin typeface="Times New Roman" panose="02020603050405020304" pitchFamily="18" charset="0"/>
                <a:cs typeface="Times New Roman" panose="02020603050405020304" pitchFamily="18" charset="0"/>
              </a:rPr>
              <a:t>FAIRE</a:t>
            </a:r>
            <a:r>
              <a:rPr lang="fr-FR" dirty="0" smtClean="0">
                <a:latin typeface="Arial" pitchFamily="34" charset="0"/>
              </a:rPr>
              <a:t> </a:t>
            </a:r>
          </a:p>
          <a:p>
            <a:pPr>
              <a:buFont typeface="Times New Roman" pitchFamily="16" charset="0"/>
              <a:buNone/>
              <a:defRPr/>
            </a:pPr>
            <a:endParaRPr lang="fr-FR" dirty="0">
              <a:latin typeface="Arial" pitchFamily="34" charset="0"/>
            </a:endParaRPr>
          </a:p>
        </p:txBody>
      </p:sp>
      <p:sp>
        <p:nvSpPr>
          <p:cNvPr id="176131" name="Espace réservé du numéro de diapositive 3"/>
          <p:cNvSpPr>
            <a:spLocks noGrp="1"/>
          </p:cNvSpPr>
          <p:nvPr>
            <p:ph type="sldNum" sz="quarter"/>
          </p:nvPr>
        </p:nvSpPr>
        <p:spPr>
          <a:ln>
            <a:miter lim="800000"/>
            <a:headEnd/>
            <a:tailEnd/>
          </a:ln>
        </p:spPr>
        <p:txBody>
          <a:bodyPr/>
          <a:lstStyle/>
          <a:p>
            <a:pPr>
              <a:defRPr/>
            </a:pPr>
            <a:fld id="{7BA4F335-06F9-4F48-8B67-77C1D40E3BFC}" type="slidenum">
              <a:rPr lang="fr-FR" smtClean="0">
                <a:ea typeface="ＭＳ Ｐゴシック" pitchFamily="34" charset="-128"/>
              </a:rPr>
              <a:pPr>
                <a:defRPr/>
              </a:pPr>
              <a:t>32</a:t>
            </a:fld>
            <a:endParaRPr lang="fr-FR" smtClean="0">
              <a:ea typeface="ＭＳ Ｐゴシック" pitchFamily="34" charset="-128"/>
            </a:endParaRPr>
          </a:p>
        </p:txBody>
      </p:sp>
      <p:sp>
        <p:nvSpPr>
          <p:cNvPr id="176132" name="ZoneTexte 4"/>
          <p:cNvSpPr txBox="1">
            <a:spLocks noChangeArrowheads="1"/>
          </p:cNvSpPr>
          <p:nvPr/>
        </p:nvSpPr>
        <p:spPr bwMode="auto">
          <a:xfrm>
            <a:off x="3325955" y="1512606"/>
            <a:ext cx="3060453" cy="461665"/>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La première réponse est volontairement facile.</a:t>
            </a:r>
          </a:p>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La pédagogie, c’est la répétition</a:t>
            </a:r>
            <a:r>
              <a:rPr lang="fr-FR" sz="1200">
                <a:solidFill>
                  <a:schemeClr val="tx1"/>
                </a:solidFill>
              </a:rPr>
              <a:t>.</a:t>
            </a:r>
          </a:p>
        </p:txBody>
      </p:sp>
      <p:pic>
        <p:nvPicPr>
          <p:cNvPr id="176133" name="Image 1"/>
          <p:cNvPicPr>
            <a:picLocks noChangeAspect="1"/>
          </p:cNvPicPr>
          <p:nvPr/>
        </p:nvPicPr>
        <p:blipFill>
          <a:blip r:embed="rId3"/>
          <a:srcRect/>
          <a:stretch>
            <a:fillRect/>
          </a:stretch>
        </p:blipFill>
        <p:spPr bwMode="auto">
          <a:xfrm>
            <a:off x="203898" y="5112523"/>
            <a:ext cx="483437" cy="653754"/>
          </a:xfrm>
          <a:prstGeom prst="rect">
            <a:avLst/>
          </a:prstGeom>
          <a:noFill/>
          <a:ln w="9525">
            <a:noFill/>
            <a:miter lim="800000"/>
            <a:headEnd/>
            <a:tailEnd/>
          </a:ln>
        </p:spPr>
      </p:pic>
      <p:sp>
        <p:nvSpPr>
          <p:cNvPr id="176134" name="ZoneTexte 6"/>
          <p:cNvSpPr txBox="1">
            <a:spLocks noChangeArrowheads="1"/>
          </p:cNvSpPr>
          <p:nvPr/>
        </p:nvSpPr>
        <p:spPr bwMode="auto">
          <a:xfrm>
            <a:off x="176493" y="5952147"/>
            <a:ext cx="2903907" cy="193899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Bien maitriser l’animation des slides pour le bon déroulement</a:t>
            </a:r>
          </a:p>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du jeu.</a:t>
            </a:r>
          </a:p>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Avant de donner la bonne réponse, le Manager qui anime doit demander à ceux qui n’ont pas la bonne réponse les raisons de leur choix, sans dévaloriser la personne. On ne commente pas  le choix mais on se concentre sur l’explication de la meilleure réponse.</a:t>
            </a:r>
            <a:endParaRPr lang="fr-FR" sz="1200">
              <a:solidFill>
                <a:schemeClr val="tx1"/>
              </a:solidFill>
            </a:endParaRPr>
          </a:p>
        </p:txBody>
      </p:sp>
      <p:sp>
        <p:nvSpPr>
          <p:cNvPr id="8" name="ZoneTexte 7"/>
          <p:cNvSpPr txBox="1"/>
          <p:nvPr/>
        </p:nvSpPr>
        <p:spPr>
          <a:xfrm>
            <a:off x="3583569" y="5022792"/>
            <a:ext cx="3027781" cy="3231654"/>
          </a:xfrm>
          <a:prstGeom prst="rect">
            <a:avLst/>
          </a:prstGeom>
          <a:noFill/>
        </p:spPr>
        <p:txBody>
          <a:bodyPr>
            <a:spAutoFit/>
          </a:bodyPr>
          <a:lstStyle/>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Toutes les situations présentées dans ce jeu sont des situations vécues « pour de vrai » dans vos affaires (vues pendant nos journées d’observation)</a:t>
            </a:r>
          </a:p>
          <a:p>
            <a:pPr>
              <a:buClr>
                <a:srgbClr val="000000"/>
              </a:buClr>
              <a:buSzPct val="100000"/>
              <a:buFont typeface="Times New Roman" pitchFamily="16" charset="0"/>
              <a:buNone/>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B : Pourquoi est-ce la bonne réponse ?</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Toujours montrer au client qu’on l’a vu</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Accroche relationnelle + Question ouverte</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Engage la conversation avec le client qui va répondre.</a:t>
            </a:r>
          </a:p>
          <a:p>
            <a:pPr marL="171450" indent="-171450">
              <a:buClr>
                <a:srgbClr val="000000"/>
              </a:buClr>
              <a:buSzPct val="100000"/>
              <a:buFontTx/>
              <a:buChar char="-"/>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marL="171450" indent="-171450">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D : faire le lien avec la </a:t>
            </a:r>
            <a:r>
              <a:rPr lang="fr-FR" sz="1200" dirty="0" err="1">
                <a:solidFill>
                  <a:schemeClr val="tx1"/>
                </a:solidFill>
                <a:latin typeface="Times New Roman" panose="02020603050405020304" pitchFamily="18" charset="0"/>
                <a:ea typeface="ＭＳ Ｐゴシック" charset="-128"/>
                <a:cs typeface="Times New Roman" panose="02020603050405020304" pitchFamily="18" charset="0"/>
              </a:rPr>
              <a:t>slide</a:t>
            </a: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 « Les chances de réussite d’une accroche ». Que puis-faire pour vous renseigner ? est une question orientée vers la transaction automobile, elle ne permet pas une discussion qui dépasse l’achat d’un véhicule.</a:t>
            </a:r>
            <a:endParaRPr lang="fr-FR" sz="1200" dirty="0">
              <a:solidFill>
                <a:schemeClr val="tx1"/>
              </a:solidFill>
              <a:latin typeface="Arial" pitchFamily="34" charset="0"/>
              <a:ea typeface="ＭＳ Ｐゴシック" charset="-128"/>
              <a:cs typeface="+mn-cs"/>
            </a:endParaRP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351871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Espace réservé de l'image des diapositives 1"/>
          <p:cNvSpPr>
            <a:spLocks noGrp="1" noRot="1" noChangeAspect="1" noTextEdit="1"/>
          </p:cNvSpPr>
          <p:nvPr>
            <p:ph type="sldImg"/>
          </p:nvPr>
        </p:nvSpPr>
        <p:spPr>
          <a:xfrm>
            <a:off x="1143000" y="685800"/>
            <a:ext cx="4572000" cy="3429000"/>
          </a:xfrm>
          <a:ln/>
        </p:spPr>
      </p:sp>
      <p:sp>
        <p:nvSpPr>
          <p:cNvPr id="139267" name="Espace réservé des commentaires 2"/>
          <p:cNvSpPr>
            <a:spLocks noGrp="1"/>
          </p:cNvSpPr>
          <p:nvPr>
            <p:ph type="body" idx="1"/>
          </p:nvPr>
        </p:nvSpPr>
        <p:spPr>
          <a:ln/>
        </p:spPr>
        <p:txBody>
          <a:bodyPr/>
          <a:lstStyle/>
          <a:p>
            <a:pPr>
              <a:buFont typeface="Times New Roman" pitchFamily="16" charset="0"/>
              <a:buNone/>
              <a:defRPr/>
            </a:pPr>
            <a:r>
              <a:rPr lang="fr-FR" dirty="0" smtClean="0">
                <a:latin typeface="Times New Roman" panose="02020603050405020304" pitchFamily="18" charset="0"/>
                <a:cs typeface="Times New Roman" panose="02020603050405020304" pitchFamily="18" charset="0"/>
              </a:rPr>
              <a:t>FAIRE</a:t>
            </a:r>
          </a:p>
        </p:txBody>
      </p:sp>
      <p:sp>
        <p:nvSpPr>
          <p:cNvPr id="178179" name="Espace réservé du numéro de diapositive 3"/>
          <p:cNvSpPr>
            <a:spLocks noGrp="1"/>
          </p:cNvSpPr>
          <p:nvPr>
            <p:ph type="sldNum" sz="quarter"/>
          </p:nvPr>
        </p:nvSpPr>
        <p:spPr>
          <a:ln>
            <a:miter lim="800000"/>
            <a:headEnd/>
            <a:tailEnd/>
          </a:ln>
        </p:spPr>
        <p:txBody>
          <a:bodyPr/>
          <a:lstStyle/>
          <a:p>
            <a:pPr>
              <a:defRPr/>
            </a:pPr>
            <a:fld id="{880513A7-9FC9-4F68-935A-82416311A776}" type="slidenum">
              <a:rPr lang="fr-FR" smtClean="0">
                <a:ea typeface="ＭＳ Ｐゴシック" pitchFamily="34" charset="-128"/>
              </a:rPr>
              <a:pPr>
                <a:defRPr/>
              </a:pPr>
              <a:t>33</a:t>
            </a:fld>
            <a:endParaRPr lang="fr-FR" smtClean="0">
              <a:ea typeface="ＭＳ Ｐゴシック" pitchFamily="34" charset="-128"/>
            </a:endParaRPr>
          </a:p>
        </p:txBody>
      </p:sp>
      <p:pic>
        <p:nvPicPr>
          <p:cNvPr id="178180" name="Image 4"/>
          <p:cNvPicPr>
            <a:picLocks noChangeAspect="1"/>
          </p:cNvPicPr>
          <p:nvPr/>
        </p:nvPicPr>
        <p:blipFill>
          <a:blip r:embed="rId3"/>
          <a:srcRect/>
          <a:stretch>
            <a:fillRect/>
          </a:stretch>
        </p:blipFill>
        <p:spPr bwMode="auto">
          <a:xfrm>
            <a:off x="203898" y="5112523"/>
            <a:ext cx="483437" cy="653754"/>
          </a:xfrm>
          <a:prstGeom prst="rect">
            <a:avLst/>
          </a:prstGeom>
          <a:noFill/>
          <a:ln w="9525">
            <a:noFill/>
            <a:miter lim="800000"/>
            <a:headEnd/>
            <a:tailEnd/>
          </a:ln>
        </p:spPr>
      </p:pic>
      <p:sp>
        <p:nvSpPr>
          <p:cNvPr id="6" name="ZoneTexte 5"/>
          <p:cNvSpPr txBox="1"/>
          <p:nvPr/>
        </p:nvSpPr>
        <p:spPr>
          <a:xfrm>
            <a:off x="3583569" y="5022792"/>
            <a:ext cx="3027781" cy="1938992"/>
          </a:xfrm>
          <a:prstGeom prst="rect">
            <a:avLst/>
          </a:prstGeom>
          <a:noFill/>
        </p:spPr>
        <p:txBody>
          <a:bodyPr>
            <a:spAutoFit/>
          </a:bodyPr>
          <a:lstStyle/>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C : Pourquoi est-ce la bonne réponse ?</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Accueillir le client dans la marque</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Question ouverte</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On permet à la cliente d’exprimer son stress si, effectivement, c’est une urgence. Si elle a un rendez-vous, elle va le dire naturellement aussi.</a:t>
            </a:r>
          </a:p>
          <a:p>
            <a:pPr marL="171450" indent="-171450">
              <a:buClr>
                <a:srgbClr val="000000"/>
              </a:buClr>
              <a:buSzPct val="100000"/>
              <a:buFontTx/>
              <a:buChar char="-"/>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marL="171450" indent="-171450">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 : réponse trop mécanique, qui ne favorise pas l’empathie.</a:t>
            </a:r>
            <a:endParaRPr lang="fr-FR" sz="1200" dirty="0">
              <a:solidFill>
                <a:schemeClr val="tx1"/>
              </a:solidFill>
              <a:latin typeface="Arial" pitchFamily="34" charset="0"/>
              <a:ea typeface="ＭＳ Ｐゴシック" charset="-128"/>
              <a:cs typeface="+mn-cs"/>
            </a:endParaRP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390451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Espace réservé de l'image des diapositives 1"/>
          <p:cNvSpPr>
            <a:spLocks noGrp="1" noRot="1" noChangeAspect="1" noTextEdit="1"/>
          </p:cNvSpPr>
          <p:nvPr>
            <p:ph type="sldImg"/>
          </p:nvPr>
        </p:nvSpPr>
        <p:spPr>
          <a:xfrm>
            <a:off x="1143000" y="685800"/>
            <a:ext cx="4572000" cy="3429000"/>
          </a:xfrm>
          <a:ln/>
        </p:spPr>
      </p:sp>
      <p:sp>
        <p:nvSpPr>
          <p:cNvPr id="137219" name="Espace réservé des commentaires 2"/>
          <p:cNvSpPr>
            <a:spLocks noGrp="1"/>
          </p:cNvSpPr>
          <p:nvPr>
            <p:ph type="body" idx="1"/>
          </p:nvPr>
        </p:nvSpPr>
        <p:spPr>
          <a:ln/>
        </p:spPr>
        <p:txBody>
          <a:bodyPr/>
          <a:lstStyle/>
          <a:p>
            <a:pPr>
              <a:buFont typeface="Times New Roman" pitchFamily="16" charset="0"/>
              <a:buNone/>
              <a:defRPr/>
            </a:pPr>
            <a:r>
              <a:rPr lang="fr-FR" dirty="0" smtClean="0">
                <a:latin typeface="Arial" pitchFamily="34" charset="0"/>
              </a:rPr>
              <a:t>FAIRE</a:t>
            </a:r>
          </a:p>
        </p:txBody>
      </p:sp>
      <p:sp>
        <p:nvSpPr>
          <p:cNvPr id="180227" name="Espace réservé du numéro de diapositive 3"/>
          <p:cNvSpPr>
            <a:spLocks noGrp="1"/>
          </p:cNvSpPr>
          <p:nvPr>
            <p:ph type="sldNum" sz="quarter"/>
          </p:nvPr>
        </p:nvSpPr>
        <p:spPr>
          <a:ln>
            <a:miter lim="800000"/>
            <a:headEnd/>
            <a:tailEnd/>
          </a:ln>
        </p:spPr>
        <p:txBody>
          <a:bodyPr/>
          <a:lstStyle/>
          <a:p>
            <a:pPr>
              <a:defRPr/>
            </a:pPr>
            <a:fld id="{0FE3C945-2D35-45FE-B164-4C23EB7162EF}" type="slidenum">
              <a:rPr lang="fr-FR" smtClean="0">
                <a:ea typeface="ＭＳ Ｐゴシック" pitchFamily="34" charset="-128"/>
              </a:rPr>
              <a:pPr>
                <a:defRPr/>
              </a:pPr>
              <a:t>34</a:t>
            </a:fld>
            <a:endParaRPr lang="fr-FR" smtClean="0">
              <a:ea typeface="ＭＳ Ｐゴシック" pitchFamily="34" charset="-128"/>
            </a:endParaRPr>
          </a:p>
        </p:txBody>
      </p:sp>
      <p:pic>
        <p:nvPicPr>
          <p:cNvPr id="180228" name="Image 4"/>
          <p:cNvPicPr>
            <a:picLocks noChangeAspect="1"/>
          </p:cNvPicPr>
          <p:nvPr/>
        </p:nvPicPr>
        <p:blipFill>
          <a:blip r:embed="rId3"/>
          <a:srcRect/>
          <a:stretch>
            <a:fillRect/>
          </a:stretch>
        </p:blipFill>
        <p:spPr bwMode="auto">
          <a:xfrm>
            <a:off x="203898" y="5112523"/>
            <a:ext cx="483437" cy="653754"/>
          </a:xfrm>
          <a:prstGeom prst="rect">
            <a:avLst/>
          </a:prstGeom>
          <a:noFill/>
          <a:ln w="9525">
            <a:noFill/>
            <a:miter lim="800000"/>
            <a:headEnd/>
            <a:tailEnd/>
          </a:ln>
        </p:spPr>
      </p:pic>
      <p:sp>
        <p:nvSpPr>
          <p:cNvPr id="6" name="ZoneTexte 5"/>
          <p:cNvSpPr txBox="1"/>
          <p:nvPr/>
        </p:nvSpPr>
        <p:spPr>
          <a:xfrm>
            <a:off x="3627418" y="5056975"/>
            <a:ext cx="2934601" cy="3231654"/>
          </a:xfrm>
          <a:prstGeom prst="rect">
            <a:avLst/>
          </a:prstGeom>
          <a:noFill/>
        </p:spPr>
        <p:txBody>
          <a:bodyPr>
            <a:spAutoFit/>
          </a:bodyPr>
          <a:lstStyle/>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Là, c’est plus subtil !</a:t>
            </a:r>
          </a:p>
          <a:p>
            <a:pPr>
              <a:buClr>
                <a:srgbClr val="000000"/>
              </a:buClr>
              <a:buSzPct val="100000"/>
              <a:buFont typeface="Times New Roman" pitchFamily="16" charset="0"/>
              <a:buNone/>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 : Pourquoi est-ce la bonne réponse ?</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Avoir un ton particulièrement positif pour lancer la conversation sur de bonnes bases : « bien sûr  Madame »</a:t>
            </a:r>
          </a:p>
          <a:p>
            <a:pPr>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 On rassure la cliente en répondant d’abord à sa demande = un créneau de rendez-vous.</a:t>
            </a:r>
          </a:p>
          <a:p>
            <a:pPr>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 On lui demandera ce qui lui arrive ensuite.</a:t>
            </a:r>
            <a:endParaRPr lang="fr-FR" sz="1200" dirty="0">
              <a:solidFill>
                <a:schemeClr val="tx1"/>
              </a:solidFill>
              <a:latin typeface="Arial" pitchFamily="34" charset="0"/>
              <a:ea typeface="ＭＳ Ｐゴシック" charset="-128"/>
              <a:cs typeface="+mn-cs"/>
            </a:endParaRPr>
          </a:p>
          <a:p>
            <a:pPr>
              <a:buClr>
                <a:srgbClr val="000000"/>
              </a:buClr>
              <a:buSzPct val="100000"/>
              <a:buFontTx/>
              <a:buChar char="-"/>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C et D : on évite de dire Bonjour car cela pourrait être compris comme un reproche de ne pas avoir dit Bonjour.</a:t>
            </a:r>
          </a:p>
          <a:p>
            <a:pPr>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On n’est pas là pour éduquer sa cliente ! Elle est peut-être juste stressée, ce qui expliquerait son ton désagréable au premier abord.</a:t>
            </a: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417816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Espace réservé de l'image des diapositives 1"/>
          <p:cNvSpPr>
            <a:spLocks noGrp="1" noRot="1" noChangeAspect="1" noTextEdit="1"/>
          </p:cNvSpPr>
          <p:nvPr>
            <p:ph type="sldImg"/>
          </p:nvPr>
        </p:nvSpPr>
        <p:spPr>
          <a:xfrm>
            <a:off x="1143000" y="685800"/>
            <a:ext cx="4572000" cy="3429000"/>
          </a:xfrm>
          <a:ln/>
        </p:spPr>
      </p:sp>
      <p:sp>
        <p:nvSpPr>
          <p:cNvPr id="139267" name="Espace réservé des commentaires 2"/>
          <p:cNvSpPr>
            <a:spLocks noGrp="1"/>
          </p:cNvSpPr>
          <p:nvPr>
            <p:ph type="body" idx="1"/>
          </p:nvPr>
        </p:nvSpPr>
        <p:spPr>
          <a:ln/>
        </p:spPr>
        <p:txBody>
          <a:bodyPr/>
          <a:lstStyle/>
          <a:p>
            <a:pPr>
              <a:buFont typeface="Times New Roman" pitchFamily="16" charset="0"/>
              <a:buNone/>
              <a:defRPr/>
            </a:pPr>
            <a:r>
              <a:rPr lang="fr-FR" dirty="0" smtClean="0">
                <a:latin typeface="Arial" pitchFamily="34" charset="0"/>
              </a:rPr>
              <a:t>FAIRE</a:t>
            </a:r>
          </a:p>
        </p:txBody>
      </p:sp>
      <p:sp>
        <p:nvSpPr>
          <p:cNvPr id="182275" name="Espace réservé du numéro de diapositive 3"/>
          <p:cNvSpPr>
            <a:spLocks noGrp="1"/>
          </p:cNvSpPr>
          <p:nvPr>
            <p:ph type="sldNum" sz="quarter"/>
          </p:nvPr>
        </p:nvSpPr>
        <p:spPr>
          <a:ln>
            <a:miter lim="800000"/>
            <a:headEnd/>
            <a:tailEnd/>
          </a:ln>
        </p:spPr>
        <p:txBody>
          <a:bodyPr/>
          <a:lstStyle/>
          <a:p>
            <a:pPr>
              <a:defRPr/>
            </a:pPr>
            <a:fld id="{000E8666-25CE-4445-982B-66DCEE8ACF43}" type="slidenum">
              <a:rPr lang="fr-FR" smtClean="0">
                <a:ea typeface="ＭＳ Ｐゴシック" pitchFamily="34" charset="-128"/>
              </a:rPr>
              <a:pPr>
                <a:defRPr/>
              </a:pPr>
              <a:t>35</a:t>
            </a:fld>
            <a:endParaRPr lang="fr-FR" smtClean="0">
              <a:ea typeface="ＭＳ Ｐゴシック" pitchFamily="34" charset="-128"/>
            </a:endParaRPr>
          </a:p>
        </p:txBody>
      </p:sp>
      <p:pic>
        <p:nvPicPr>
          <p:cNvPr id="182276" name="Image 4"/>
          <p:cNvPicPr>
            <a:picLocks noChangeAspect="1"/>
          </p:cNvPicPr>
          <p:nvPr/>
        </p:nvPicPr>
        <p:blipFill>
          <a:blip r:embed="rId3"/>
          <a:srcRect/>
          <a:stretch>
            <a:fillRect/>
          </a:stretch>
        </p:blipFill>
        <p:spPr bwMode="auto">
          <a:xfrm>
            <a:off x="203898" y="5112523"/>
            <a:ext cx="483437" cy="653754"/>
          </a:xfrm>
          <a:prstGeom prst="rect">
            <a:avLst/>
          </a:prstGeom>
          <a:noFill/>
          <a:ln w="9525">
            <a:noFill/>
            <a:miter lim="800000"/>
            <a:headEnd/>
            <a:tailEnd/>
          </a:ln>
        </p:spPr>
      </p:pic>
      <p:sp>
        <p:nvSpPr>
          <p:cNvPr id="6" name="ZoneTexte 5"/>
          <p:cNvSpPr txBox="1"/>
          <p:nvPr/>
        </p:nvSpPr>
        <p:spPr>
          <a:xfrm>
            <a:off x="3583569" y="5022792"/>
            <a:ext cx="3027781" cy="2492990"/>
          </a:xfrm>
          <a:prstGeom prst="rect">
            <a:avLst/>
          </a:prstGeom>
          <a:noFill/>
        </p:spPr>
        <p:txBody>
          <a:bodyPr>
            <a:spAutoFit/>
          </a:bodyPr>
          <a:lstStyle/>
          <a:p>
            <a:pPr>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C : Pourquoi est-ce la bonne réponse ?</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Personnalisation de la relation en donnant le prénom de la personne qui va s’occuper d’elle.</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Accroche relationnelle chaleureuse avec son nom « Madame Dupont »</a:t>
            </a:r>
          </a:p>
          <a:p>
            <a:pPr marL="171450" indent="-171450">
              <a:buClr>
                <a:srgbClr val="000000"/>
              </a:buClr>
              <a:buSzPct val="100000"/>
              <a:buFontTx/>
              <a:buChar char="-"/>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Gestuelle accueillante : accompagner la cliente jusqu’au bureau.</a:t>
            </a:r>
          </a:p>
          <a:p>
            <a:pPr marL="171450" indent="-171450">
              <a:buClr>
                <a:srgbClr val="000000"/>
              </a:buClr>
              <a:buSzPct val="100000"/>
              <a:buFontTx/>
              <a:buChar char="-"/>
              <a:defRPr/>
            </a:pPr>
            <a:endParaRPr lang="fr-FR" sz="1200" dirty="0">
              <a:solidFill>
                <a:schemeClr val="tx1"/>
              </a:solidFill>
              <a:latin typeface="Times New Roman" panose="02020603050405020304" pitchFamily="18" charset="0"/>
              <a:ea typeface="ＭＳ Ｐゴシック" charset="-128"/>
              <a:cs typeface="Times New Roman" panose="02020603050405020304" pitchFamily="18" charset="0"/>
            </a:endParaRPr>
          </a:p>
          <a:p>
            <a:pPr marL="171450" indent="-171450">
              <a:buClr>
                <a:srgbClr val="000000"/>
              </a:buClr>
              <a:buSzPct val="100000"/>
              <a:buFont typeface="Times New Roman" pitchFamily="16" charset="0"/>
              <a:buNone/>
              <a:defRPr/>
            </a:pPr>
            <a:r>
              <a:rPr lang="fr-FR" sz="1200" dirty="0">
                <a:solidFill>
                  <a:schemeClr val="tx1"/>
                </a:solidFill>
                <a:latin typeface="Times New Roman" panose="02020603050405020304" pitchFamily="18" charset="0"/>
                <a:ea typeface="ＭＳ Ｐゴシック" charset="-128"/>
                <a:cs typeface="Times New Roman" panose="02020603050405020304" pitchFamily="18" charset="0"/>
              </a:rPr>
              <a:t>A : c’est comme si vous ne la reconnaissiez pas du tout alors que c’est un grand jour pour elle et qu’elle imagine peut-être que tout le monde l’attend avec impatience.</a:t>
            </a:r>
            <a:endParaRPr lang="fr-FR" sz="1200" dirty="0">
              <a:solidFill>
                <a:schemeClr val="tx1"/>
              </a:solidFill>
              <a:latin typeface="Arial" pitchFamily="34" charset="0"/>
              <a:ea typeface="ＭＳ Ｐゴシック" charset="-128"/>
              <a:cs typeface="+mn-cs"/>
            </a:endParaRP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423654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Espace réservé de l'image des diapositives 1"/>
          <p:cNvSpPr>
            <a:spLocks noGrp="1" noRot="1" noChangeAspect="1"/>
          </p:cNvSpPr>
          <p:nvPr>
            <p:ph type="sldImg"/>
          </p:nvPr>
        </p:nvSpPr>
        <p:spPr>
          <a:xfrm>
            <a:off x="1143000" y="685800"/>
            <a:ext cx="4572000" cy="3429000"/>
          </a:xfrm>
          <a:ln/>
        </p:spPr>
      </p:sp>
      <p:sp>
        <p:nvSpPr>
          <p:cNvPr id="3" name="Espace réservé des commentaires 2"/>
          <p:cNvSpPr>
            <a:spLocks noGrp="1"/>
          </p:cNvSpPr>
          <p:nvPr>
            <p:ph type="body" idx="1"/>
          </p:nvPr>
        </p:nvSpPr>
        <p:spPr/>
        <p:txBody>
          <a:bodyPr/>
          <a:lstStyle/>
          <a:p>
            <a:pPr>
              <a:buFont typeface="Times New Roman" pitchFamily="16" charset="0"/>
              <a:buNone/>
              <a:defRPr/>
            </a:pPr>
            <a:r>
              <a:rPr lang="fr-FR" dirty="0" smtClean="0"/>
              <a:t>FAIRE</a:t>
            </a:r>
            <a:endParaRPr lang="fr-FR" dirty="0"/>
          </a:p>
        </p:txBody>
      </p:sp>
      <p:sp>
        <p:nvSpPr>
          <p:cNvPr id="198659" name="Espace réservé du numéro de diapositive 3"/>
          <p:cNvSpPr>
            <a:spLocks noGrp="1"/>
          </p:cNvSpPr>
          <p:nvPr>
            <p:ph type="sldNum" sz="quarter"/>
          </p:nvPr>
        </p:nvSpPr>
        <p:spPr>
          <a:ln>
            <a:miter lim="800000"/>
            <a:headEnd/>
            <a:tailEnd/>
          </a:ln>
        </p:spPr>
        <p:txBody>
          <a:bodyPr/>
          <a:lstStyle/>
          <a:p>
            <a:pPr>
              <a:defRPr/>
            </a:pPr>
            <a:fld id="{AEA638AF-BD68-4D9A-9988-499E31D2C830}" type="slidenum">
              <a:rPr lang="en-US" altLang="en-US" smtClean="0">
                <a:ea typeface="ＭＳ Ｐゴシック" pitchFamily="34" charset="-128"/>
              </a:rPr>
              <a:pPr>
                <a:defRPr/>
              </a:pPr>
              <a:t>36</a:t>
            </a:fld>
            <a:endParaRPr lang="en-US" altLang="en-US" smtClean="0">
              <a:ea typeface="ＭＳ Ｐゴシック" pitchFamily="34" charset="-128"/>
            </a:endParaRPr>
          </a:p>
        </p:txBody>
      </p:sp>
      <p:sp>
        <p:nvSpPr>
          <p:cNvPr id="198660" name="ZoneTexte 4"/>
          <p:cNvSpPr txBox="1">
            <a:spLocks noChangeArrowheads="1"/>
          </p:cNvSpPr>
          <p:nvPr/>
        </p:nvSpPr>
        <p:spPr bwMode="auto">
          <a:xfrm>
            <a:off x="3583569" y="5022793"/>
            <a:ext cx="4112023" cy="276999"/>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Bravo à tous, merci de votre participation, on peut s’applaudir !</a:t>
            </a: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10825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AA15674-C503-446A-AA12-38A5C2A62930}" type="slidenum">
              <a:rPr lang="pt-PT" smtClean="0"/>
              <a:pPr/>
              <a:t>3</a:t>
            </a:fld>
            <a:endParaRPr lang="pt-PT"/>
          </a:p>
        </p:txBody>
      </p:sp>
      <p:sp>
        <p:nvSpPr>
          <p:cNvPr id="5" name="Marcador de Posição do Cabeçalho 4"/>
          <p:cNvSpPr>
            <a:spLocks noGrp="1"/>
          </p:cNvSpPr>
          <p:nvPr>
            <p:ph type="hdr" sz="quarter" idx="11"/>
          </p:nvPr>
        </p:nvSpPr>
        <p:spPr/>
        <p:txBody>
          <a:bodyPr/>
          <a:lstStyle/>
          <a:p>
            <a:r>
              <a:rPr lang="pt-PT" smtClean="0"/>
              <a:t>Os Novos Líderes</a:t>
            </a:r>
            <a:endParaRPr lang="pt-PT"/>
          </a:p>
        </p:txBody>
      </p:sp>
    </p:spTree>
    <p:extLst>
      <p:ext uri="{BB962C8B-B14F-4D97-AF65-F5344CB8AC3E}">
        <p14:creationId xmlns="" xmlns:p14="http://schemas.microsoft.com/office/powerpoint/2010/main" val="148836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pt-PT" smtClean="0"/>
              <a:t>Os Novos Líderes</a:t>
            </a:r>
            <a:endParaRPr lang="pt-PT"/>
          </a:p>
        </p:txBody>
      </p:sp>
      <p:sp>
        <p:nvSpPr>
          <p:cNvPr id="5" name="Marcador de Posição do Número do Diapositivo 4"/>
          <p:cNvSpPr>
            <a:spLocks noGrp="1"/>
          </p:cNvSpPr>
          <p:nvPr>
            <p:ph type="sldNum" sz="quarter" idx="11"/>
          </p:nvPr>
        </p:nvSpPr>
        <p:spPr/>
        <p:txBody>
          <a:bodyPr/>
          <a:lstStyle/>
          <a:p>
            <a:fld id="{4AA15674-C503-446A-AA12-38A5C2A62930}" type="slidenum">
              <a:rPr lang="pt-PT" smtClean="0"/>
              <a:pPr/>
              <a:t>7</a:t>
            </a:fld>
            <a:endParaRPr lang="pt-PT"/>
          </a:p>
        </p:txBody>
      </p:sp>
    </p:spTree>
    <p:extLst>
      <p:ext uri="{BB962C8B-B14F-4D97-AF65-F5344CB8AC3E}">
        <p14:creationId xmlns="" xmlns:p14="http://schemas.microsoft.com/office/powerpoint/2010/main" val="59001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43000" y="685800"/>
            <a:ext cx="4572000" cy="3429000"/>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FB353F0-FE1B-43B4-A52A-39F896BFCA72}" type="slidenum">
              <a:rPr lang="pt-PT" smtClean="0"/>
              <a:pPr/>
              <a:t>17</a:t>
            </a:fld>
            <a:endParaRPr lang="pt-PT"/>
          </a:p>
        </p:txBody>
      </p:sp>
      <p:sp>
        <p:nvSpPr>
          <p:cNvPr id="5" name="Marcador de Posição do Cabeçalho 4"/>
          <p:cNvSpPr>
            <a:spLocks noGrp="1"/>
          </p:cNvSpPr>
          <p:nvPr>
            <p:ph type="hdr" sz="quarter" idx="11"/>
          </p:nvPr>
        </p:nvSpPr>
        <p:spPr/>
        <p:txBody>
          <a:bodyPr/>
          <a:lstStyle/>
          <a:p>
            <a:r>
              <a:rPr lang="pt-PT" smtClean="0"/>
              <a:t>Os Novos Líderes</a:t>
            </a:r>
            <a:endParaRPr lang="pt-PT"/>
          </a:p>
        </p:txBody>
      </p:sp>
    </p:spTree>
    <p:extLst>
      <p:ext uri="{BB962C8B-B14F-4D97-AF65-F5344CB8AC3E}">
        <p14:creationId xmlns="" xmlns:p14="http://schemas.microsoft.com/office/powerpoint/2010/main" val="172086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43000" y="685800"/>
            <a:ext cx="4572000" cy="3429000"/>
          </a:xfrm>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Mudar Hábitos exige vontade</a:t>
            </a:r>
          </a:p>
        </p:txBody>
      </p:sp>
      <p:sp>
        <p:nvSpPr>
          <p:cNvPr id="4" name="Marcador de Posição do Número do Diapositivo 3"/>
          <p:cNvSpPr>
            <a:spLocks noGrp="1"/>
          </p:cNvSpPr>
          <p:nvPr>
            <p:ph type="sldNum" sz="quarter" idx="10"/>
          </p:nvPr>
        </p:nvSpPr>
        <p:spPr/>
        <p:txBody>
          <a:bodyPr/>
          <a:lstStyle/>
          <a:p>
            <a:fld id="{0FB353F0-FE1B-43B4-A52A-39F896BFCA72}" type="slidenum">
              <a:rPr lang="pt-PT" smtClean="0"/>
              <a:pPr/>
              <a:t>18</a:t>
            </a:fld>
            <a:endParaRPr lang="pt-PT"/>
          </a:p>
        </p:txBody>
      </p:sp>
      <p:sp>
        <p:nvSpPr>
          <p:cNvPr id="5" name="Marcador de Posição do Cabeçalho 4"/>
          <p:cNvSpPr>
            <a:spLocks noGrp="1"/>
          </p:cNvSpPr>
          <p:nvPr>
            <p:ph type="hdr" sz="quarter" idx="11"/>
          </p:nvPr>
        </p:nvSpPr>
        <p:spPr/>
        <p:txBody>
          <a:bodyPr/>
          <a:lstStyle/>
          <a:p>
            <a:r>
              <a:rPr lang="pt-PT" smtClean="0"/>
              <a:t>Os Novos Líderes</a:t>
            </a:r>
            <a:endParaRPr lang="pt-PT"/>
          </a:p>
        </p:txBody>
      </p:sp>
    </p:spTree>
    <p:extLst>
      <p:ext uri="{BB962C8B-B14F-4D97-AF65-F5344CB8AC3E}">
        <p14:creationId xmlns="" xmlns:p14="http://schemas.microsoft.com/office/powerpoint/2010/main" val="181024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43000" y="685800"/>
            <a:ext cx="4572000" cy="3429000"/>
          </a:xfrm>
        </p:spPr>
      </p:sp>
      <p:sp>
        <p:nvSpPr>
          <p:cNvPr id="3" name="Marcador de Posição de Notas 2"/>
          <p:cNvSpPr>
            <a:spLocks noGrp="1"/>
          </p:cNvSpPr>
          <p:nvPr>
            <p:ph type="body" idx="1"/>
          </p:nvPr>
        </p:nvSpPr>
        <p:spPr/>
        <p:txBody>
          <a:bodyPr>
            <a:normAutofit/>
          </a:bodyPr>
          <a:lstStyle/>
          <a:p>
            <a:r>
              <a:rPr lang="pt-PT" dirty="0" smtClean="0"/>
              <a:t>Os lideres dificilmente conseguem a opinião sincera</a:t>
            </a:r>
            <a:r>
              <a:rPr lang="pt-PT" baseline="0" dirty="0" smtClean="0"/>
              <a:t> </a:t>
            </a:r>
            <a:endParaRPr lang="pt-PT" dirty="0"/>
          </a:p>
        </p:txBody>
      </p:sp>
      <p:sp>
        <p:nvSpPr>
          <p:cNvPr id="4" name="Marcador de Posição do Número do Diapositivo 3"/>
          <p:cNvSpPr>
            <a:spLocks noGrp="1"/>
          </p:cNvSpPr>
          <p:nvPr>
            <p:ph type="sldNum" sz="quarter" idx="10"/>
          </p:nvPr>
        </p:nvSpPr>
        <p:spPr/>
        <p:txBody>
          <a:bodyPr/>
          <a:lstStyle/>
          <a:p>
            <a:fld id="{0FB353F0-FE1B-43B4-A52A-39F896BFCA72}" type="slidenum">
              <a:rPr lang="pt-PT" smtClean="0"/>
              <a:pPr/>
              <a:t>20</a:t>
            </a:fld>
            <a:endParaRPr lang="pt-PT"/>
          </a:p>
        </p:txBody>
      </p:sp>
      <p:sp>
        <p:nvSpPr>
          <p:cNvPr id="5" name="Marcador de Posição do Cabeçalho 4"/>
          <p:cNvSpPr>
            <a:spLocks noGrp="1"/>
          </p:cNvSpPr>
          <p:nvPr>
            <p:ph type="hdr" sz="quarter" idx="11"/>
          </p:nvPr>
        </p:nvSpPr>
        <p:spPr/>
        <p:txBody>
          <a:bodyPr/>
          <a:lstStyle/>
          <a:p>
            <a:r>
              <a:rPr lang="pt-PT" smtClean="0"/>
              <a:t>Os Novos Líderes</a:t>
            </a:r>
            <a:endParaRPr lang="pt-PT"/>
          </a:p>
        </p:txBody>
      </p:sp>
    </p:spTree>
    <p:extLst>
      <p:ext uri="{BB962C8B-B14F-4D97-AF65-F5344CB8AC3E}">
        <p14:creationId xmlns="" xmlns:p14="http://schemas.microsoft.com/office/powerpoint/2010/main" val="114666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43000" y="685800"/>
            <a:ext cx="4572000" cy="3429000"/>
          </a:xfrm>
        </p:spPr>
      </p:sp>
      <p:sp>
        <p:nvSpPr>
          <p:cNvPr id="3" name="Marcador de Posição de Notas 2"/>
          <p:cNvSpPr>
            <a:spLocks noGrp="1"/>
          </p:cNvSpPr>
          <p:nvPr>
            <p:ph type="body" idx="1"/>
          </p:nvPr>
        </p:nvSpPr>
        <p:spPr/>
        <p:txBody>
          <a:bodyPr>
            <a:normAutofit/>
          </a:bodyPr>
          <a:lstStyle/>
          <a:p>
            <a:r>
              <a:rPr lang="pt-PT" dirty="0" smtClean="0"/>
              <a:t>Não valorizar/trabalhar apenas as fraquezas</a:t>
            </a:r>
            <a:endParaRPr lang="pt-PT" dirty="0"/>
          </a:p>
        </p:txBody>
      </p:sp>
      <p:sp>
        <p:nvSpPr>
          <p:cNvPr id="4" name="Marcador de Posição do Número do Diapositivo 3"/>
          <p:cNvSpPr>
            <a:spLocks noGrp="1"/>
          </p:cNvSpPr>
          <p:nvPr>
            <p:ph type="sldNum" sz="quarter" idx="10"/>
          </p:nvPr>
        </p:nvSpPr>
        <p:spPr/>
        <p:txBody>
          <a:bodyPr/>
          <a:lstStyle/>
          <a:p>
            <a:fld id="{0FB353F0-FE1B-43B4-A52A-39F896BFCA72}" type="slidenum">
              <a:rPr lang="pt-PT" smtClean="0"/>
              <a:pPr/>
              <a:t>21</a:t>
            </a:fld>
            <a:endParaRPr lang="pt-PT"/>
          </a:p>
        </p:txBody>
      </p:sp>
      <p:sp>
        <p:nvSpPr>
          <p:cNvPr id="5" name="Marcador de Posição do Cabeçalho 4"/>
          <p:cNvSpPr>
            <a:spLocks noGrp="1"/>
          </p:cNvSpPr>
          <p:nvPr>
            <p:ph type="hdr" sz="quarter" idx="11"/>
          </p:nvPr>
        </p:nvSpPr>
        <p:spPr/>
        <p:txBody>
          <a:bodyPr/>
          <a:lstStyle/>
          <a:p>
            <a:r>
              <a:rPr lang="pt-PT" smtClean="0"/>
              <a:t>Os Novos Líderes</a:t>
            </a:r>
            <a:endParaRPr lang="pt-PT"/>
          </a:p>
        </p:txBody>
      </p:sp>
    </p:spTree>
    <p:extLst>
      <p:ext uri="{BB962C8B-B14F-4D97-AF65-F5344CB8AC3E}">
        <p14:creationId xmlns="" xmlns:p14="http://schemas.microsoft.com/office/powerpoint/2010/main" val="86077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p:nvPr>
        </p:nvSpPr>
        <p:spPr>
          <a:ln>
            <a:miter lim="800000"/>
            <a:headEnd/>
            <a:tailEnd/>
          </a:ln>
        </p:spPr>
        <p:txBody>
          <a:bodyPr/>
          <a:lstStyle/>
          <a:p>
            <a:pPr>
              <a:defRPr/>
            </a:pPr>
            <a:fld id="{B1ED9A17-8EAD-4D0F-A612-DE9BE1D3B439}" type="slidenum">
              <a:rPr lang="fr-FR" smtClean="0">
                <a:ea typeface="ＭＳ Ｐゴシック" pitchFamily="34" charset="-128"/>
              </a:rPr>
              <a:pPr>
                <a:defRPr/>
              </a:pPr>
              <a:t>30</a:t>
            </a:fld>
            <a:endParaRPr lang="fr-FR" smtClean="0">
              <a:ea typeface="ＭＳ Ｐゴシック" pitchFamily="34" charset="-128"/>
            </a:endParaRPr>
          </a:p>
        </p:txBody>
      </p:sp>
      <p:sp>
        <p:nvSpPr>
          <p:cNvPr id="172034" name="Rectangle 2"/>
          <p:cNvSpPr>
            <a:spLocks noGrp="1" noRot="1" noChangeAspect="1" noChangeArrowheads="1" noTextEdit="1"/>
          </p:cNvSpPr>
          <p:nvPr>
            <p:ph type="sldImg"/>
          </p:nvPr>
        </p:nvSpPr>
        <p:spPr>
          <a:xfrm>
            <a:off x="-636588" y="685800"/>
            <a:ext cx="4570413" cy="3427413"/>
          </a:xfrm>
          <a:ln/>
        </p:spPr>
      </p:sp>
      <p:sp>
        <p:nvSpPr>
          <p:cNvPr id="135172" name="Rectangle 3"/>
          <p:cNvSpPr>
            <a:spLocks noGrp="1" noChangeArrowheads="1"/>
          </p:cNvSpPr>
          <p:nvPr>
            <p:ph type="body" idx="1"/>
          </p:nvPr>
        </p:nvSpPr>
        <p:spPr>
          <a:ln/>
        </p:spPr>
        <p:txBody>
          <a:bodyPr/>
          <a:lstStyle/>
          <a:p>
            <a:pPr eaLnBrk="1" hangingPunct="1">
              <a:buFont typeface="Times New Roman" pitchFamily="16" charset="0"/>
              <a:buNone/>
              <a:defRPr/>
            </a:pPr>
            <a:r>
              <a:rPr lang="fr-FR" dirty="0" smtClean="0">
                <a:latin typeface="Arial" pitchFamily="34" charset="0"/>
                <a:cs typeface="Arial" pitchFamily="34" charset="0"/>
              </a:rPr>
              <a:t>FAIRE</a:t>
            </a:r>
          </a:p>
          <a:p>
            <a:pPr eaLnBrk="1" hangingPunct="1">
              <a:buFont typeface="Times New Roman" pitchFamily="16" charset="0"/>
              <a:buNone/>
              <a:defRPr/>
            </a:pPr>
            <a:endParaRPr lang="fr-FR" dirty="0" smtClean="0">
              <a:latin typeface="Arial" pitchFamily="34" charset="0"/>
              <a:cs typeface="Arial" pitchFamily="34" charset="0"/>
            </a:endParaRPr>
          </a:p>
          <a:p>
            <a:pPr eaLnBrk="1" hangingPunct="1">
              <a:buFont typeface="Times New Roman" pitchFamily="16" charset="0"/>
              <a:buNone/>
              <a:defRPr/>
            </a:pPr>
            <a:endParaRPr lang="fr-FR" dirty="0" smtClean="0">
              <a:latin typeface="Arial" pitchFamily="34" charset="0"/>
              <a:cs typeface="Arial" pitchFamily="34" charset="0"/>
            </a:endParaRPr>
          </a:p>
          <a:p>
            <a:pPr eaLnBrk="1" hangingPunct="1">
              <a:buFont typeface="Times New Roman" pitchFamily="16" charset="0"/>
              <a:buNone/>
              <a:defRPr/>
            </a:pPr>
            <a:r>
              <a:rPr lang="fr-FR" sz="1200" b="0" dirty="0" smtClean="0">
                <a:solidFill>
                  <a:schemeClr val="tx1"/>
                </a:solidFill>
                <a:latin typeface="Arial" pitchFamily="34" charset="0"/>
                <a:cs typeface="Arial" pitchFamily="34" charset="0"/>
              </a:rPr>
              <a:t>Distribuer les sets de 4 cartons A B C D à chaque participant pendant que la musique joue.</a:t>
            </a:r>
            <a:endParaRPr lang="fr-FR" sz="1200" b="0" dirty="0">
              <a:solidFill>
                <a:schemeClr val="tx1"/>
              </a:solidFill>
              <a:latin typeface="Arial" pitchFamily="34" charset="0"/>
              <a:cs typeface="Arial" pitchFamily="34" charset="0"/>
            </a:endParaRPr>
          </a:p>
          <a:p>
            <a:pPr eaLnBrk="1" hangingPunct="1">
              <a:buFont typeface="Times New Roman" pitchFamily="16" charset="0"/>
              <a:buNone/>
              <a:defRPr/>
            </a:pPr>
            <a:endParaRPr lang="fr-FR" sz="1200" b="0" dirty="0" smtClean="0">
              <a:latin typeface="Arial" pitchFamily="34" charset="0"/>
              <a:cs typeface="Arial" pitchFamily="34" charset="0"/>
            </a:endParaRPr>
          </a:p>
          <a:p>
            <a:pPr eaLnBrk="1" hangingPunct="1">
              <a:buFont typeface="Times New Roman" pitchFamily="16" charset="0"/>
              <a:buNone/>
              <a:defRPr/>
            </a:pPr>
            <a:r>
              <a:rPr lang="fr-FR" sz="1200" b="0" dirty="0" smtClean="0">
                <a:latin typeface="Arial" pitchFamily="34" charset="0"/>
                <a:cs typeface="Arial" pitchFamily="34" charset="0"/>
              </a:rPr>
              <a:t>A chaque question, les participants choisissent leur réponse préférée et brandissent leur carton quand ils sont prêts.</a:t>
            </a:r>
          </a:p>
          <a:p>
            <a:pPr eaLnBrk="1" hangingPunct="1">
              <a:buFont typeface="Times New Roman" pitchFamily="16" charset="0"/>
              <a:buNone/>
              <a:defRPr/>
            </a:pPr>
            <a:r>
              <a:rPr lang="fr-FR" sz="1200" b="0" dirty="0" smtClean="0">
                <a:latin typeface="Arial" pitchFamily="34" charset="0"/>
                <a:cs typeface="Arial" pitchFamily="34" charset="0"/>
              </a:rPr>
              <a:t>Le Manager dévoile la bonne réponse et la commente. Il peut s’engager une discussion. C’est positif car ce sont des situations de terrain quotidiennes qui sont traitées.</a:t>
            </a:r>
            <a:endParaRPr lang="fr-FR" sz="1200" b="0" dirty="0">
              <a:latin typeface="Arial" pitchFamily="34" charset="0"/>
              <a:cs typeface="Arial" pitchFamily="34" charset="0"/>
            </a:endParaRPr>
          </a:p>
        </p:txBody>
      </p:sp>
      <p:sp>
        <p:nvSpPr>
          <p:cNvPr id="172036" name="ZoneTexte 4"/>
          <p:cNvSpPr txBox="1">
            <a:spLocks noChangeArrowheads="1"/>
          </p:cNvSpPr>
          <p:nvPr/>
        </p:nvSpPr>
        <p:spPr bwMode="auto">
          <a:xfrm>
            <a:off x="3325955" y="1512607"/>
            <a:ext cx="3285395" cy="646331"/>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altLang="en-US" sz="1200">
                <a:solidFill>
                  <a:schemeClr val="tx1"/>
                </a:solidFill>
              </a:rPr>
              <a:t>PAR LES MANAGERS</a:t>
            </a:r>
            <a:r>
              <a:rPr lang="fr-FR" sz="1200">
                <a:solidFill>
                  <a:schemeClr val="tx1"/>
                </a:solidFill>
              </a:rPr>
              <a:t> : les Managers animent le jeu avec chacun une question à son tour (sujet Vente ou Après-Vente ou Téléphone).</a:t>
            </a:r>
          </a:p>
        </p:txBody>
      </p:sp>
      <p:pic>
        <p:nvPicPr>
          <p:cNvPr id="172037" name="Image 5"/>
          <p:cNvPicPr>
            <a:picLocks noChangeAspect="1"/>
          </p:cNvPicPr>
          <p:nvPr/>
        </p:nvPicPr>
        <p:blipFill>
          <a:blip r:embed="rId3"/>
          <a:srcRect/>
          <a:stretch>
            <a:fillRect/>
          </a:stretch>
        </p:blipFill>
        <p:spPr bwMode="auto">
          <a:xfrm>
            <a:off x="213765" y="4958698"/>
            <a:ext cx="483436" cy="655889"/>
          </a:xfrm>
          <a:prstGeom prst="rect">
            <a:avLst/>
          </a:prstGeom>
          <a:noFill/>
          <a:ln w="9525">
            <a:noFill/>
            <a:miter lim="800000"/>
            <a:headEnd/>
            <a:tailEnd/>
          </a:ln>
        </p:spPr>
      </p:pic>
      <p:sp>
        <p:nvSpPr>
          <p:cNvPr id="172038" name="ZoneTexte 6"/>
          <p:cNvSpPr txBox="1">
            <a:spLocks noChangeArrowheads="1"/>
          </p:cNvSpPr>
          <p:nvPr/>
        </p:nvSpPr>
        <p:spPr bwMode="auto">
          <a:xfrm>
            <a:off x="686240" y="5108250"/>
            <a:ext cx="553357" cy="276999"/>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fr-FR" sz="1200">
                <a:solidFill>
                  <a:schemeClr val="tx1"/>
                </a:solidFill>
                <a:latin typeface="Times New Roman" pitchFamily="18" charset="0"/>
                <a:cs typeface="Times New Roman" pitchFamily="18" charset="0"/>
              </a:rPr>
              <a:t>Quizz</a:t>
            </a:r>
          </a:p>
        </p:txBody>
      </p:sp>
      <p:sp>
        <p:nvSpPr>
          <p:cNvPr id="172039" name="AutoShape 64"/>
          <p:cNvSpPr>
            <a:spLocks noChangeArrowheads="1"/>
          </p:cNvSpPr>
          <p:nvPr/>
        </p:nvSpPr>
        <p:spPr bwMode="auto">
          <a:xfrm>
            <a:off x="3265662" y="3373454"/>
            <a:ext cx="574424" cy="388833"/>
          </a:xfrm>
          <a:prstGeom prst="roundRect">
            <a:avLst>
              <a:gd name="adj" fmla="val 16667"/>
            </a:avLst>
          </a:prstGeom>
          <a:solidFill>
            <a:srgbClr val="FFFFFF"/>
          </a:solidFill>
          <a:ln w="19050">
            <a:solidFill>
              <a:srgbClr val="FFFF00"/>
            </a:solidFill>
            <a:round/>
            <a:headEnd/>
            <a:tailEnd/>
          </a:ln>
        </p:spPr>
        <p:txBody>
          <a:bodyPr wrap="none" tIns="36000" bIns="36000" anchor="ctr"/>
          <a:lstStyle/>
          <a:p>
            <a:pPr algn="ctr" defTabSz="914400" rtl="1" eaLnBrk="0" hangingPunct="0"/>
            <a:r>
              <a:rPr lang="fr-FR" altLang="fr-FR" sz="1200" b="1">
                <a:solidFill>
                  <a:schemeClr val="tx1"/>
                </a:solidFill>
              </a:rPr>
              <a:t>20 MIN</a:t>
            </a:r>
            <a:endParaRPr lang="fr-FR" altLang="fr-FR" sz="1800" b="1">
              <a:solidFill>
                <a:schemeClr val="tx1"/>
              </a:solidFill>
            </a:endParaRPr>
          </a:p>
        </p:txBody>
      </p:sp>
      <p:pic>
        <p:nvPicPr>
          <p:cNvPr id="172040" name="Picture 8" descr="RM6"/>
          <p:cNvPicPr>
            <a:picLocks noChangeAspect="1" noChangeArrowheads="1"/>
          </p:cNvPicPr>
          <p:nvPr/>
        </p:nvPicPr>
        <p:blipFill>
          <a:blip r:embed="rId4"/>
          <a:srcRect/>
          <a:stretch>
            <a:fillRect/>
          </a:stretch>
        </p:blipFill>
        <p:spPr bwMode="auto">
          <a:xfrm>
            <a:off x="3444348" y="2803021"/>
            <a:ext cx="217053" cy="418743"/>
          </a:xfrm>
          <a:prstGeom prst="rect">
            <a:avLst/>
          </a:prstGeom>
          <a:noFill/>
          <a:ln w="9525">
            <a:noFill/>
            <a:miter lim="800000"/>
            <a:headEnd/>
            <a:tailEnd/>
          </a:ln>
        </p:spPr>
      </p:pic>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289401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Espace réservé de l'image des diapositives 1"/>
          <p:cNvSpPr>
            <a:spLocks noGrp="1" noRot="1" noChangeAspect="1"/>
          </p:cNvSpPr>
          <p:nvPr>
            <p:ph type="sldImg"/>
          </p:nvPr>
        </p:nvSpPr>
        <p:spPr>
          <a:xfrm>
            <a:off x="1143000" y="685800"/>
            <a:ext cx="4572000" cy="3429000"/>
          </a:xfrm>
          <a:ln/>
        </p:spPr>
      </p:sp>
      <p:sp>
        <p:nvSpPr>
          <p:cNvPr id="3" name="Espace réservé des commentaires 2"/>
          <p:cNvSpPr>
            <a:spLocks noGrp="1"/>
          </p:cNvSpPr>
          <p:nvPr>
            <p:ph type="body" idx="1"/>
          </p:nvPr>
        </p:nvSpPr>
        <p:spPr/>
        <p:txBody>
          <a:bodyPr/>
          <a:lstStyle/>
          <a:p>
            <a:pPr>
              <a:buFont typeface="Times New Roman" pitchFamily="16" charset="0"/>
              <a:buNone/>
              <a:defRPr/>
            </a:pPr>
            <a:r>
              <a:rPr lang="fr-FR" dirty="0" smtClean="0"/>
              <a:t>FAIRE</a:t>
            </a:r>
            <a:endParaRPr lang="fr-FR" dirty="0"/>
          </a:p>
        </p:txBody>
      </p:sp>
      <p:sp>
        <p:nvSpPr>
          <p:cNvPr id="174083" name="Espace réservé du numéro de diapositive 3"/>
          <p:cNvSpPr>
            <a:spLocks noGrp="1"/>
          </p:cNvSpPr>
          <p:nvPr>
            <p:ph type="sldNum" sz="quarter"/>
          </p:nvPr>
        </p:nvSpPr>
        <p:spPr>
          <a:ln>
            <a:miter lim="800000"/>
            <a:headEnd/>
            <a:tailEnd/>
          </a:ln>
        </p:spPr>
        <p:txBody>
          <a:bodyPr/>
          <a:lstStyle/>
          <a:p>
            <a:pPr>
              <a:defRPr/>
            </a:pPr>
            <a:fld id="{334DFA99-C39E-4A34-ADC0-79FD06524AEE}" type="slidenum">
              <a:rPr lang="en-US" altLang="en-US" smtClean="0">
                <a:ea typeface="ＭＳ Ｐゴシック" pitchFamily="34" charset="-128"/>
              </a:rPr>
              <a:pPr>
                <a:defRPr/>
              </a:pPr>
              <a:t>31</a:t>
            </a:fld>
            <a:endParaRPr lang="en-US" altLang="en-US" smtClean="0">
              <a:ea typeface="ＭＳ Ｐゴシック" pitchFamily="34" charset="-128"/>
            </a:endParaRPr>
          </a:p>
        </p:txBody>
      </p:sp>
      <p:sp>
        <p:nvSpPr>
          <p:cNvPr id="174084" name="ZoneTexte 4"/>
          <p:cNvSpPr txBox="1">
            <a:spLocks noChangeArrowheads="1"/>
          </p:cNvSpPr>
          <p:nvPr/>
        </p:nvSpPr>
        <p:spPr bwMode="auto">
          <a:xfrm>
            <a:off x="85506" y="5022792"/>
            <a:ext cx="3045320" cy="1015663"/>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altLang="en-US" sz="1200">
                <a:solidFill>
                  <a:schemeClr val="tx1"/>
                </a:solidFill>
              </a:rPr>
              <a:t>Expliquer rapidement les règles du jeu : pas de 50/50, pas d’appel au public, pas d’appel à un ami.</a:t>
            </a:r>
          </a:p>
          <a:p>
            <a:pPr>
              <a:buClr>
                <a:srgbClr val="000000"/>
              </a:buClr>
              <a:buSzPct val="100000"/>
              <a:buFont typeface="Times New Roman" pitchFamily="18" charset="0"/>
              <a:buNone/>
            </a:pPr>
            <a:r>
              <a:rPr lang="fr-FR" sz="1200">
                <a:solidFill>
                  <a:schemeClr val="tx1"/>
                </a:solidFill>
              </a:rPr>
              <a:t>Chacun brandit la carte ABCD de sa réponse préférée.</a:t>
            </a:r>
          </a:p>
        </p:txBody>
      </p:sp>
      <p:sp>
        <p:nvSpPr>
          <p:cNvPr id="174085" name="ZoneTexte 5"/>
          <p:cNvSpPr txBox="1">
            <a:spLocks noChangeArrowheads="1"/>
          </p:cNvSpPr>
          <p:nvPr/>
        </p:nvSpPr>
        <p:spPr bwMode="auto">
          <a:xfrm>
            <a:off x="3379671" y="1472015"/>
            <a:ext cx="3044223" cy="276999"/>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sz="1200">
                <a:solidFill>
                  <a:schemeClr val="tx1"/>
                </a:solidFill>
              </a:rPr>
              <a:t>Présenter les règles du jeu</a:t>
            </a:r>
          </a:p>
        </p:txBody>
      </p:sp>
      <p:sp>
        <p:nvSpPr>
          <p:cNvPr id="2" name="Marcador de Posição do Cabeçalho 1"/>
          <p:cNvSpPr>
            <a:spLocks noGrp="1"/>
          </p:cNvSpPr>
          <p:nvPr>
            <p:ph type="hdr" sz="quarter" idx="10"/>
          </p:nvPr>
        </p:nvSpPr>
        <p:spPr/>
        <p:txBody>
          <a:bodyPr/>
          <a:lstStyle/>
          <a:p>
            <a:r>
              <a:rPr lang="pt-PT" smtClean="0"/>
              <a:t>Os Novos Líderes</a:t>
            </a:r>
            <a:endParaRPr lang="pt-PT"/>
          </a:p>
        </p:txBody>
      </p:sp>
    </p:spTree>
    <p:extLst>
      <p:ext uri="{BB962C8B-B14F-4D97-AF65-F5344CB8AC3E}">
        <p14:creationId xmlns="" xmlns:p14="http://schemas.microsoft.com/office/powerpoint/2010/main" val="150754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t-PT" smtClean="0"/>
              <a:t>Clique para editar o estilo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7" name="Date Placeholder 6"/>
          <p:cNvSpPr>
            <a:spLocks noGrp="1"/>
          </p:cNvSpPr>
          <p:nvPr>
            <p:ph type="dt" sz="half" idx="10"/>
          </p:nvPr>
        </p:nvSpPr>
        <p:spPr/>
        <p:txBody>
          <a:bodyPr/>
          <a:lstStyle/>
          <a:p>
            <a:fld id="{D091B850-B9D8-4923-83A6-18B7725385D8}" type="datetime1">
              <a:rPr lang="en-US" smtClean="0"/>
              <a:pPr/>
              <a:t>4/26/2016</a:t>
            </a:fld>
            <a:endParaRPr lang="en-US"/>
          </a:p>
        </p:txBody>
      </p:sp>
      <p:sp>
        <p:nvSpPr>
          <p:cNvPr id="8" name="Slide Number Placeholder 7"/>
          <p:cNvSpPr>
            <a:spLocks noGrp="1"/>
          </p:cNvSpPr>
          <p:nvPr>
            <p:ph type="sldNum" sz="quarter" idx="11"/>
          </p:nvPr>
        </p:nvSpPr>
        <p:spPr/>
        <p:txBody>
          <a:bodyPr/>
          <a:lstStyle/>
          <a:p>
            <a:fld id="{103161EA-3838-4585-991A-9FE3F83376D8}" type="slidenum">
              <a:rPr lang="en-US" smtClean="0"/>
              <a:pPr/>
              <a:t>‹#›</a:t>
            </a:fld>
            <a:endParaRPr lang="en-US"/>
          </a:p>
        </p:txBody>
      </p:sp>
      <p:sp>
        <p:nvSpPr>
          <p:cNvPr id="9" name="Footer Placeholder 8"/>
          <p:cNvSpPr>
            <a:spLocks noGrp="1"/>
          </p:cNvSpPr>
          <p:nvPr>
            <p:ph type="ftr" sz="quarter" idx="12"/>
          </p:nvPr>
        </p:nvSpPr>
        <p:spPr/>
        <p:txBody>
          <a:bodyPr/>
          <a:lstStyle/>
          <a:p>
            <a:r>
              <a:rPr lang="pt-PT" smtClean="0"/>
              <a:t>D. Goleman, R. Boyatzis &amp; A. Mckee (2002). Os Novos Líderes, 2ª Edição. Lisboa: Gradiva</a:t>
            </a:r>
            <a:endParaRPr lang="en-US"/>
          </a:p>
        </p:txBody>
      </p:sp>
      <p:sp>
        <p:nvSpPr>
          <p:cNvPr id="10"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6CC61EB2-4936-4ACA-81B2-E9DC35393802}" type="datetime1">
              <a:rPr lang="en-US" smtClean="0"/>
              <a:pPr/>
              <a:t>4/26/2016</a:t>
            </a:fld>
            <a:endParaRPr lang="en-US"/>
          </a:p>
        </p:txBody>
      </p:sp>
      <p:sp>
        <p:nvSpPr>
          <p:cNvPr id="5" name="Footer Placeholder 4"/>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356DE453-8D31-47EB-BD22-04555483AE9D}" type="datetime1">
              <a:rPr lang="en-US" smtClean="0"/>
              <a:pPr/>
              <a:t>4/26/2016</a:t>
            </a:fld>
            <a:endParaRPr lang="en-US"/>
          </a:p>
        </p:txBody>
      </p:sp>
      <p:sp>
        <p:nvSpPr>
          <p:cNvPr id="5" name="Footer Placeholder 4"/>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4" name="Rectangle 4"/>
          <p:cNvSpPr/>
          <p:nvPr userDrawn="1"/>
        </p:nvSpPr>
        <p:spPr bwMode="auto">
          <a:xfrm>
            <a:off x="395289" y="260352"/>
            <a:ext cx="7777162" cy="720725"/>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buClr>
                <a:srgbClr val="000000"/>
              </a:buClr>
              <a:buSzPct val="100000"/>
              <a:buFont typeface="Times New Roman" pitchFamily="16" charset="0"/>
              <a:buNone/>
              <a:defRPr/>
            </a:pPr>
            <a:endParaRPr lang="fr-FR">
              <a:ea typeface="ＭＳ Ｐゴシック" charset="-128"/>
              <a:cs typeface="+mn-cs"/>
            </a:endParaRPr>
          </a:p>
        </p:txBody>
      </p:sp>
      <p:sp>
        <p:nvSpPr>
          <p:cNvPr id="5" name="Ellipse 8"/>
          <p:cNvSpPr/>
          <p:nvPr userDrawn="1"/>
        </p:nvSpPr>
        <p:spPr bwMode="auto">
          <a:xfrm>
            <a:off x="8027989" y="260352"/>
            <a:ext cx="504825" cy="720725"/>
          </a:xfrm>
          <a:prstGeom prst="ellipse">
            <a:avLst/>
          </a:prstGeom>
          <a:solidFill>
            <a:schemeClr val="bg1"/>
          </a:solidFill>
          <a:ln w="9525" cap="flat" cmpd="sng" algn="ctr">
            <a:noFill/>
            <a:prstDash val="solid"/>
            <a:round/>
            <a:headEnd type="none" w="med" len="med"/>
            <a:tailEnd type="none" w="med" len="med"/>
          </a:ln>
          <a:effectLst/>
          <a:extLst/>
        </p:spPr>
        <p:txBody>
          <a:bodyPr/>
          <a:lstStyle/>
          <a:p>
            <a:pPr>
              <a:buClr>
                <a:srgbClr val="000000"/>
              </a:buClr>
              <a:buSzPct val="100000"/>
              <a:buFont typeface="Times New Roman" pitchFamily="16" charset="0"/>
              <a:buNone/>
              <a:defRPr/>
            </a:pPr>
            <a:endParaRPr lang="fr-FR">
              <a:ea typeface="ＭＳ Ｐゴシック" charset="-128"/>
              <a:cs typeface="+mn-cs"/>
            </a:endParaRP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Titre 1"/>
          <p:cNvSpPr>
            <a:spLocks noGrp="1"/>
          </p:cNvSpPr>
          <p:nvPr>
            <p:ph type="title"/>
          </p:nvPr>
        </p:nvSpPr>
        <p:spPr>
          <a:xfrm>
            <a:off x="395536" y="241303"/>
            <a:ext cx="7632848" cy="784225"/>
          </a:xfrm>
        </p:spPr>
        <p:txBody>
          <a:bodyPr/>
          <a:lstStyle>
            <a:lvl1pPr marL="0" indent="0" algn="l">
              <a:buFont typeface="+mj-lt"/>
              <a:buNone/>
              <a:defRPr>
                <a:solidFill>
                  <a:srgbClr val="000064"/>
                </a:solidFill>
              </a:defRPr>
            </a:lvl1pPr>
          </a:lstStyle>
          <a:p>
            <a:r>
              <a:rPr lang="fr-FR" dirty="0" smtClean="0"/>
              <a:t>Modifiez le style du titre</a:t>
            </a:r>
            <a:endParaRPr lang="en-US" dirty="0"/>
          </a:p>
        </p:txBody>
      </p:sp>
    </p:spTree>
    <p:extLst>
      <p:ext uri="{BB962C8B-B14F-4D97-AF65-F5344CB8AC3E}">
        <p14:creationId xmlns="" xmlns:p14="http://schemas.microsoft.com/office/powerpoint/2010/main" val="43060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smtClean="0"/>
          </a:p>
        </p:txBody>
      </p:sp>
      <p:sp>
        <p:nvSpPr>
          <p:cNvPr id="4" name="Date Placeholder 3"/>
          <p:cNvSpPr>
            <a:spLocks noGrp="1"/>
          </p:cNvSpPr>
          <p:nvPr>
            <p:ph type="dt" sz="half" idx="10"/>
          </p:nvPr>
        </p:nvSpPr>
        <p:spPr/>
        <p:txBody>
          <a:bodyPr/>
          <a:lstStyle/>
          <a:p>
            <a:fld id="{F5111177-26C4-4628-8E9F-32C69D9BABF3}" type="datetime1">
              <a:rPr lang="en-US" smtClean="0"/>
              <a:pPr/>
              <a:t>4/26/2016</a:t>
            </a:fld>
            <a:endParaRPr lang="en-US"/>
          </a:p>
        </p:txBody>
      </p:sp>
      <p:sp>
        <p:nvSpPr>
          <p:cNvPr id="5" name="Footer Placeholder 4"/>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mtClean="0"/>
              <a:t>Clique para editar o estilo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F137D1AE-1D4C-466E-A59B-0D3D56B3D6CD}" type="datetime1">
              <a:rPr lang="en-US" smtClean="0"/>
              <a:pPr/>
              <a:t>4/26/2016</a:t>
            </a:fld>
            <a:endParaRPr lang="en-US"/>
          </a:p>
        </p:txBody>
      </p:sp>
      <p:sp>
        <p:nvSpPr>
          <p:cNvPr id="5" name="Footer Placeholder 4"/>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smtClean="0"/>
          </a:p>
        </p:txBody>
      </p:sp>
      <p:sp>
        <p:nvSpPr>
          <p:cNvPr id="5" name="Date Placeholder 4"/>
          <p:cNvSpPr>
            <a:spLocks noGrp="1"/>
          </p:cNvSpPr>
          <p:nvPr>
            <p:ph type="dt" sz="half" idx="10"/>
          </p:nvPr>
        </p:nvSpPr>
        <p:spPr/>
        <p:txBody>
          <a:bodyPr/>
          <a:lstStyle/>
          <a:p>
            <a:fld id="{792E7E19-DB88-4077-B89B-F6242ACFE0A1}" type="datetime1">
              <a:rPr lang="en-US" smtClean="0"/>
              <a:pPr/>
              <a:t>4/26/2016</a:t>
            </a:fld>
            <a:endParaRPr lang="en-US"/>
          </a:p>
        </p:txBody>
      </p:sp>
      <p:sp>
        <p:nvSpPr>
          <p:cNvPr id="6" name="Footer Placeholder 5"/>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10906184-B2D3-41A0-BF5D-CAB4E2F1082F}" type="datetime1">
              <a:rPr lang="en-US" smtClean="0"/>
              <a:pPr/>
              <a:t>4/26/2016</a:t>
            </a:fld>
            <a:endParaRPr lang="en-US"/>
          </a:p>
        </p:txBody>
      </p:sp>
      <p:sp>
        <p:nvSpPr>
          <p:cNvPr id="8" name="Footer Placeholder 7"/>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9B56229D-E342-4173-B897-09A10F2529F8}" type="datetime1">
              <a:rPr lang="en-US" smtClean="0"/>
              <a:pPr/>
              <a:t>4/26/2016</a:t>
            </a:fld>
            <a:endParaRPr lang="en-US"/>
          </a:p>
        </p:txBody>
      </p:sp>
      <p:sp>
        <p:nvSpPr>
          <p:cNvPr id="4" name="Footer Placeholder 3"/>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E5DB6-520B-4109-9242-19536BE0E697}" type="datetime1">
              <a:rPr lang="en-US" smtClean="0"/>
              <a:pPr/>
              <a:t>4/26/2016</a:t>
            </a:fld>
            <a:endParaRPr lang="en-US"/>
          </a:p>
        </p:txBody>
      </p:sp>
      <p:sp>
        <p:nvSpPr>
          <p:cNvPr id="3" name="Footer Placeholder 2"/>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PT" smtClean="0"/>
              <a:t>Clique para editar o estilo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6580E2BF-5A3C-49DB-890D-568CB868FC68}" type="datetime1">
              <a:rPr lang="en-US" smtClean="0"/>
              <a:pPr/>
              <a:t>4/26/2016</a:t>
            </a:fld>
            <a:endParaRPr lang="en-US"/>
          </a:p>
        </p:txBody>
      </p:sp>
      <p:sp>
        <p:nvSpPr>
          <p:cNvPr id="6" name="Footer Placeholder 5"/>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PT" smtClean="0"/>
              <a:t>Clique para editar o estilo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94A71FC9-AEA3-4D41-8AE0-D82A5E04A618}" type="datetime1">
              <a:rPr lang="en-US" smtClean="0"/>
              <a:pPr/>
              <a:t>4/26/2016</a:t>
            </a:fld>
            <a:endParaRPr lang="en-US"/>
          </a:p>
        </p:txBody>
      </p:sp>
      <p:sp>
        <p:nvSpPr>
          <p:cNvPr id="6" name="Footer Placeholder 5"/>
          <p:cNvSpPr>
            <a:spLocks noGrp="1"/>
          </p:cNvSpPr>
          <p:nvPr>
            <p:ph type="ftr" sz="quarter" idx="11"/>
          </p:nvPr>
        </p:nvSpPr>
        <p:spPr/>
        <p:txBody>
          <a:bodyPr/>
          <a:lstStyle/>
          <a:p>
            <a:r>
              <a:rPr lang="pt-PT" smtClean="0"/>
              <a:t>D. Goleman, R. Boyatzis &amp; A. Mckee (2002). Os Novos Líderes, 2ª Edição. Lisboa: Gradiva</a:t>
            </a:r>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t-PT" smtClean="0"/>
              <a:t>Clique para editar o estilo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276DC7F-994E-41DE-ACCF-46AB7E1BD9ED}" type="datetime1">
              <a:rPr lang="en-US" smtClean="0"/>
              <a:pPr/>
              <a:t>4/26/2016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pt-PT" smtClean="0"/>
              <a:t>D. Goleman, R. Boyatzis &amp; A. Mckee (2002). Os Novos Líderes, 2ª Edição. Lisboa: Gradiva</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03161EA-3838-4585-991A-9FE3F83376D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QU3EphIpMY" TargetMode="External"/><Relationship Id="rId2" Type="http://schemas.openxmlformats.org/officeDocument/2006/relationships/hyperlink" Target="https://www.youtube.com/watch?v=kwFvJog2dM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fKN0a76f14" TargetMode="External"/><Relationship Id="rId2" Type="http://schemas.openxmlformats.org/officeDocument/2006/relationships/hyperlink" Target="https://www.youtube.com/watch?v=VMFqClUthv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Nu0dTJKkQI" TargetMode="External"/><Relationship Id="rId2" Type="http://schemas.openxmlformats.org/officeDocument/2006/relationships/hyperlink" Target="https://www.youtube.com/watch?v=8snbL_kVmX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file:///C:\Users\Monnerot-Dumaine\Desktop\Renault\Pr&#233;sentations%20p&#233;dagogiques\Generique%20de%20Qui%20Veut%20Gagner%20des%20Millions%20%5bFR%20HD%5d.mp3"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4.wav"/><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31.xml"/><Relationship Id="rId4" Type="http://schemas.openxmlformats.org/officeDocument/2006/relationships/slide" Target="slide28.xml"/><Relationship Id="rId9" Type="http://schemas.openxmlformats.org/officeDocument/2006/relationships/image" Target="../media/image16.jpeg"/></Relationships>
</file>

<file path=ppt/slides/_rels/slide3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4.wav"/><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31.xml"/><Relationship Id="rId4" Type="http://schemas.openxmlformats.org/officeDocument/2006/relationships/slide" Target="slide28.xml"/><Relationship Id="rId9" Type="http://schemas.openxmlformats.org/officeDocument/2006/relationships/image" Target="../media/image16.jpeg"/></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4.wav"/><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31.xml"/><Relationship Id="rId4" Type="http://schemas.openxmlformats.org/officeDocument/2006/relationships/slide" Target="slide28.xml"/><Relationship Id="rId9" Type="http://schemas.openxmlformats.org/officeDocument/2006/relationships/image" Target="../media/image16.jpeg"/></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4.wav"/><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slide" Target="slide31.xml"/><Relationship Id="rId4" Type="http://schemas.openxmlformats.org/officeDocument/2006/relationships/slide" Target="slide28.xml"/><Relationship Id="rId9"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700808"/>
            <a:ext cx="8427230" cy="530352"/>
          </a:xfrm>
        </p:spPr>
        <p:txBody>
          <a:bodyPr>
            <a:noAutofit/>
          </a:bodyPr>
          <a:lstStyle/>
          <a:p>
            <a:r>
              <a:rPr lang="en-US" sz="6000" b="1" dirty="0" err="1" smtClean="0">
                <a:latin typeface="Verdana" panose="020B0604030504040204" pitchFamily="34" charset="0"/>
                <a:ea typeface="Verdana" panose="020B0604030504040204" pitchFamily="34" charset="0"/>
                <a:cs typeface="Verdana" panose="020B0604030504040204" pitchFamily="34" charset="0"/>
              </a:rPr>
              <a:t>Os</a:t>
            </a:r>
            <a:r>
              <a:rPr lang="en-US" sz="6000" b="1" dirty="0" smtClean="0">
                <a:latin typeface="Verdana" panose="020B0604030504040204" pitchFamily="34" charset="0"/>
                <a:ea typeface="Verdana" panose="020B0604030504040204" pitchFamily="34" charset="0"/>
                <a:cs typeface="Verdana" panose="020B0604030504040204" pitchFamily="34" charset="0"/>
              </a:rPr>
              <a:t> </a:t>
            </a:r>
            <a:r>
              <a:rPr lang="en-US" sz="6000" b="1" dirty="0" err="1">
                <a:latin typeface="Verdana" panose="020B0604030504040204" pitchFamily="34" charset="0"/>
                <a:ea typeface="Verdana" panose="020B0604030504040204" pitchFamily="34" charset="0"/>
                <a:cs typeface="Verdana" panose="020B0604030504040204" pitchFamily="34" charset="0"/>
              </a:rPr>
              <a:t>N</a:t>
            </a:r>
            <a:r>
              <a:rPr lang="en-US" sz="6000" b="1" dirty="0" err="1" smtClean="0">
                <a:latin typeface="Verdana" panose="020B0604030504040204" pitchFamily="34" charset="0"/>
                <a:ea typeface="Verdana" panose="020B0604030504040204" pitchFamily="34" charset="0"/>
                <a:cs typeface="Verdana" panose="020B0604030504040204" pitchFamily="34" charset="0"/>
              </a:rPr>
              <a:t>ovos</a:t>
            </a:r>
            <a:r>
              <a:rPr lang="en-US" sz="6000" b="1" dirty="0" smtClean="0">
                <a:latin typeface="Verdana" panose="020B0604030504040204" pitchFamily="34" charset="0"/>
                <a:ea typeface="Verdana" panose="020B0604030504040204" pitchFamily="34" charset="0"/>
                <a:cs typeface="Verdana" panose="020B0604030504040204" pitchFamily="34" charset="0"/>
              </a:rPr>
              <a:t> </a:t>
            </a:r>
            <a:r>
              <a:rPr lang="en-US" sz="6000" b="1" dirty="0" err="1" smtClean="0">
                <a:latin typeface="Verdana" panose="020B0604030504040204" pitchFamily="34" charset="0"/>
                <a:ea typeface="Verdana" panose="020B0604030504040204" pitchFamily="34" charset="0"/>
                <a:cs typeface="Verdana" panose="020B0604030504040204" pitchFamily="34" charset="0"/>
              </a:rPr>
              <a:t>Líderes</a:t>
            </a:r>
            <a:r>
              <a:rPr lang="en-US" sz="6000" b="1" dirty="0" smtClean="0">
                <a:latin typeface="Verdana" panose="020B0604030504040204" pitchFamily="34" charset="0"/>
                <a:ea typeface="Verdana" panose="020B0604030504040204" pitchFamily="34" charset="0"/>
                <a:cs typeface="Verdana" panose="020B0604030504040204" pitchFamily="34" charset="0"/>
              </a:rPr>
              <a:t/>
            </a:r>
            <a:br>
              <a:rPr lang="en-US" sz="6000" b="1" dirty="0" smtClean="0">
                <a:latin typeface="Verdana" panose="020B0604030504040204" pitchFamily="34" charset="0"/>
                <a:ea typeface="Verdana" panose="020B0604030504040204" pitchFamily="34" charset="0"/>
                <a:cs typeface="Verdana" panose="020B0604030504040204" pitchFamily="34" charset="0"/>
              </a:rPr>
            </a:br>
            <a:r>
              <a:rPr lang="en-US" sz="2000" b="1" dirty="0" smtClean="0">
                <a:effectLst/>
                <a:latin typeface="Verdana" panose="020B0604030504040204" pitchFamily="34" charset="0"/>
                <a:ea typeface="Verdana" panose="020B0604030504040204" pitchFamily="34" charset="0"/>
                <a:cs typeface="Verdana" panose="020B0604030504040204" pitchFamily="34" charset="0"/>
              </a:rPr>
              <a:t>A</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effectLst/>
                <a:latin typeface="Verdana" panose="020B0604030504040204" pitchFamily="34" charset="0"/>
                <a:ea typeface="Verdana" panose="020B0604030504040204" pitchFamily="34" charset="0"/>
                <a:cs typeface="Verdana" panose="020B0604030504040204" pitchFamily="34" charset="0"/>
              </a:rPr>
              <a:t>inteligência</a:t>
            </a:r>
            <a:r>
              <a:rPr lang="en-US" sz="2000" b="1" dirty="0" smtClean="0">
                <a:effectLst/>
                <a:latin typeface="Verdana" panose="020B0604030504040204" pitchFamily="34" charset="0"/>
                <a:ea typeface="Verdana" panose="020B0604030504040204" pitchFamily="34" charset="0"/>
                <a:cs typeface="Verdana" panose="020B0604030504040204" pitchFamily="34" charset="0"/>
              </a:rPr>
              <a:t> </a:t>
            </a:r>
            <a:r>
              <a:rPr lang="en-US" sz="2000" b="1" dirty="0" err="1" smtClean="0">
                <a:effectLst/>
                <a:latin typeface="Verdana" panose="020B0604030504040204" pitchFamily="34" charset="0"/>
                <a:ea typeface="Verdana" panose="020B0604030504040204" pitchFamily="34" charset="0"/>
                <a:cs typeface="Verdana" panose="020B0604030504040204" pitchFamily="34" charset="0"/>
              </a:rPr>
              <a:t>emocional</a:t>
            </a:r>
            <a:r>
              <a:rPr lang="en-US" sz="2000" b="1" dirty="0" smtClean="0">
                <a:effectLst/>
                <a:latin typeface="Verdana" panose="020B0604030504040204" pitchFamily="34" charset="0"/>
                <a:ea typeface="Verdana" panose="020B0604030504040204" pitchFamily="34" charset="0"/>
                <a:cs typeface="Verdana" panose="020B0604030504040204" pitchFamily="34" charset="0"/>
              </a:rPr>
              <a:t> </a:t>
            </a:r>
            <a:r>
              <a:rPr lang="en-US" sz="2000" b="1" dirty="0" err="1" smtClean="0">
                <a:effectLst/>
                <a:latin typeface="Verdana" panose="020B0604030504040204" pitchFamily="34" charset="0"/>
                <a:ea typeface="Verdana" panose="020B0604030504040204" pitchFamily="34" charset="0"/>
                <a:cs typeface="Verdana" panose="020B0604030504040204" pitchFamily="34" charset="0"/>
              </a:rPr>
              <a:t>nas</a:t>
            </a:r>
            <a:r>
              <a:rPr lang="en-US" sz="2000" b="1" dirty="0" smtClean="0">
                <a:effectLst/>
                <a:latin typeface="Verdana" panose="020B0604030504040204" pitchFamily="34" charset="0"/>
                <a:ea typeface="Verdana" panose="020B0604030504040204" pitchFamily="34" charset="0"/>
                <a:cs typeface="Verdana" panose="020B0604030504040204" pitchFamily="34" charset="0"/>
              </a:rPr>
              <a:t> </a:t>
            </a:r>
            <a:r>
              <a:rPr lang="en-US" sz="2000" b="1" dirty="0" err="1" smtClean="0">
                <a:effectLst/>
                <a:latin typeface="Verdana" panose="020B0604030504040204" pitchFamily="34" charset="0"/>
                <a:ea typeface="Verdana" panose="020B0604030504040204" pitchFamily="34" charset="0"/>
                <a:cs typeface="Verdana" panose="020B0604030504040204" pitchFamily="34" charset="0"/>
              </a:rPr>
              <a:t>organizações</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a:xfrm>
            <a:off x="644266" y="2297494"/>
            <a:ext cx="8304857" cy="530352"/>
          </a:xfrm>
        </p:spPr>
        <p:txBody>
          <a:bodyPr>
            <a:normAutofit/>
          </a:bodyPr>
          <a:lstStyle/>
          <a:p>
            <a:r>
              <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D. Goleman, R. </a:t>
            </a:r>
            <a:r>
              <a:rPr lang="en-US" sz="1200" b="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Boyatzis</a:t>
            </a:r>
            <a:r>
              <a:rPr lang="en-US" sz="12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&amp;</a:t>
            </a:r>
            <a:r>
              <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 </a:t>
            </a:r>
            <a:r>
              <a:rPr lang="en-US" sz="1200" b="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Mckee</a:t>
            </a:r>
            <a:r>
              <a:rPr lang="en-US" sz="12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(2002). </a:t>
            </a:r>
            <a:r>
              <a:rPr lang="en-US" sz="1200" b="1" i="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Os</a:t>
            </a:r>
            <a:r>
              <a:rPr lang="en-US" sz="1200" b="1" i="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200" b="1" i="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Novos</a:t>
            </a:r>
            <a:r>
              <a:rPr lang="en-US" sz="1200" b="1" i="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200" b="1" i="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Líderes</a:t>
            </a:r>
            <a:r>
              <a:rPr lang="en-US" sz="1200" b="1" i="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2ª </a:t>
            </a:r>
            <a:r>
              <a:rPr lang="en-US" sz="1200" b="1" i="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Edição</a:t>
            </a:r>
            <a:r>
              <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200" b="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Lisboa</a:t>
            </a:r>
            <a:r>
              <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200" b="1" dirty="0" err="1"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Gradiva</a:t>
            </a:r>
            <a:endParaRPr lang="en-US" sz="12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20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aixaDeTexto 1"/>
          <p:cNvSpPr txBox="1"/>
          <p:nvPr/>
        </p:nvSpPr>
        <p:spPr>
          <a:xfrm>
            <a:off x="5999011" y="5330244"/>
            <a:ext cx="2952328" cy="1354217"/>
          </a:xfrm>
          <a:prstGeom prst="rect">
            <a:avLst/>
          </a:prstGeom>
          <a:noFill/>
        </p:spPr>
        <p:txBody>
          <a:bodyPr wrap="square" rtlCol="0">
            <a:spAutoFit/>
          </a:bodyPr>
          <a:lstStyle/>
          <a:p>
            <a:pPr algn="r"/>
            <a:r>
              <a:rPr lang="pt-PT" sz="1600" b="1" dirty="0" smtClean="0">
                <a:latin typeface="Calibri" panose="020F0502020204030204" pitchFamily="34" charset="0"/>
              </a:rPr>
              <a:t>Trabalho realizador por:</a:t>
            </a:r>
          </a:p>
          <a:p>
            <a:pPr algn="r"/>
            <a:r>
              <a:rPr lang="pt-PT" sz="1600" dirty="0" smtClean="0">
                <a:latin typeface="Calibri" panose="020F0502020204030204" pitchFamily="34" charset="0"/>
              </a:rPr>
              <a:t>Adriana </a:t>
            </a:r>
            <a:r>
              <a:rPr lang="pt-PT" sz="1600" dirty="0">
                <a:latin typeface="Calibri" panose="020F0502020204030204" pitchFamily="34" charset="0"/>
              </a:rPr>
              <a:t>Farinha</a:t>
            </a:r>
          </a:p>
          <a:p>
            <a:pPr algn="r"/>
            <a:r>
              <a:rPr lang="pt-PT" sz="1600" dirty="0" smtClean="0">
                <a:latin typeface="Calibri" panose="020F0502020204030204" pitchFamily="34" charset="0"/>
              </a:rPr>
              <a:t>Ana Carrilho </a:t>
            </a:r>
          </a:p>
          <a:p>
            <a:pPr algn="r"/>
            <a:r>
              <a:rPr lang="pt-PT" sz="1600" dirty="0" smtClean="0">
                <a:latin typeface="Calibri" panose="020F0502020204030204" pitchFamily="34" charset="0"/>
              </a:rPr>
              <a:t>Ana Rita Pereira</a:t>
            </a:r>
          </a:p>
          <a:p>
            <a:pPr algn="r"/>
            <a:r>
              <a:rPr lang="pt-PT" sz="1600" dirty="0" smtClean="0">
                <a:latin typeface="Calibri" panose="020F0502020204030204" pitchFamily="34" charset="0"/>
              </a:rPr>
              <a:t>Carla Luzio</a:t>
            </a:r>
            <a:endParaRPr lang="pt-PT" sz="1600" dirty="0">
              <a:latin typeface="Calibri" panose="020F0502020204030204" pitchFamily="34" charset="0"/>
            </a:endParaRPr>
          </a:p>
        </p:txBody>
      </p:sp>
      <p:sp>
        <p:nvSpPr>
          <p:cNvPr id="3" name="CaixaDeTexto 2"/>
          <p:cNvSpPr txBox="1"/>
          <p:nvPr/>
        </p:nvSpPr>
        <p:spPr>
          <a:xfrm>
            <a:off x="204786" y="6016501"/>
            <a:ext cx="4608512" cy="584775"/>
          </a:xfrm>
          <a:prstGeom prst="rect">
            <a:avLst/>
          </a:prstGeom>
          <a:noFill/>
        </p:spPr>
        <p:txBody>
          <a:bodyPr wrap="square" rtlCol="0">
            <a:spAutoFit/>
          </a:bodyPr>
          <a:lstStyle/>
          <a:p>
            <a:r>
              <a:rPr lang="pt-PT" sz="1600" dirty="0" smtClean="0">
                <a:latin typeface="Calibri" panose="020F0502020204030204" pitchFamily="34" charset="0"/>
              </a:rPr>
              <a:t>Ano letivo 2015/2016</a:t>
            </a:r>
          </a:p>
          <a:p>
            <a:r>
              <a:rPr lang="pt-PT" sz="1600" dirty="0" smtClean="0">
                <a:latin typeface="Calibri" panose="020F0502020204030204" pitchFamily="34" charset="0"/>
              </a:rPr>
              <a:t>Gestão de Equipas – Profª Dr.ª Sofia Bento </a:t>
            </a:r>
            <a:endParaRPr lang="pt-PT" sz="1600" dirty="0">
              <a:latin typeface="Calibri" panose="020F0502020204030204" pitchFamily="34" charset="0"/>
            </a:endParaRPr>
          </a:p>
        </p:txBody>
      </p:sp>
      <p:sp>
        <p:nvSpPr>
          <p:cNvPr id="6" name="AutoShape 2" descr="Resultado de imagem para novos lider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28" name="Picture 4"/>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5085" b="95480" l="4930" r="94014"/>
                    </a14:imgEffect>
                  </a14:imgLayer>
                </a14:imgProps>
              </a:ext>
              <a:ext uri="{28A0092B-C50C-407E-A947-70E740481C1C}">
                <a14:useLocalDpi xmlns="" xmlns:a14="http://schemas.microsoft.com/office/drawing/2010/main" val="0"/>
              </a:ext>
            </a:extLst>
          </a:blip>
          <a:srcRect/>
          <a:stretch>
            <a:fillRect/>
          </a:stretch>
        </p:blipFill>
        <p:spPr bwMode="auto">
          <a:xfrm>
            <a:off x="730776" y="2827846"/>
            <a:ext cx="4777328" cy="29774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6" descr="Resultado de imagem para ise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8" name="AutoShape 8" descr="Resultado de imagem para ise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33" name="Picture 9"/>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50000"/>
          <a:stretch/>
        </p:blipFill>
        <p:spPr bwMode="auto">
          <a:xfrm>
            <a:off x="3723409" y="15262"/>
            <a:ext cx="1799503" cy="8997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 xmlns:p14="http://schemas.microsoft.com/office/powerpoint/2010/main" val="1930406089"/>
              </p:ext>
            </p:extLst>
          </p:nvPr>
        </p:nvGraphicFramePr>
        <p:xfrm>
          <a:off x="474455" y="1456648"/>
          <a:ext cx="8208912" cy="470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Líderes com Dissonância</a:t>
            </a:r>
            <a:endParaRPr lang="pt-PT"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1151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92617" y="983601"/>
            <a:ext cx="8138643" cy="5051695"/>
          </a:xfrm>
        </p:spPr>
        <p:txBody>
          <a:bodyPr/>
          <a:lstStyle/>
          <a:p>
            <a:pPr marL="0" indent="0">
              <a:buNone/>
            </a:pPr>
            <a:endParaRPr lang="pt-PT" dirty="0" smtClean="0"/>
          </a:p>
          <a:p>
            <a:pPr marL="0" indent="0">
              <a:buNone/>
            </a:pPr>
            <a:endParaRPr lang="pt-PT" dirty="0"/>
          </a:p>
        </p:txBody>
      </p:sp>
      <p:graphicFrame>
        <p:nvGraphicFramePr>
          <p:cNvPr id="4" name="Diagrama 3"/>
          <p:cNvGraphicFramePr/>
          <p:nvPr>
            <p:extLst>
              <p:ext uri="{D42A27DB-BD31-4B8C-83A1-F6EECF244321}">
                <p14:modId xmlns="" xmlns:p14="http://schemas.microsoft.com/office/powerpoint/2010/main" val="266558459"/>
              </p:ext>
            </p:extLst>
          </p:nvPr>
        </p:nvGraphicFramePr>
        <p:xfrm>
          <a:off x="323528" y="1950289"/>
          <a:ext cx="8568952" cy="3926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505181" y="1462868"/>
            <a:ext cx="3498879" cy="400110"/>
          </a:xfrm>
          <a:prstGeom prst="rect">
            <a:avLst/>
          </a:prstGeom>
          <a:noFill/>
        </p:spPr>
        <p:txBody>
          <a:bodyPr wrap="square" rtlCol="0">
            <a:spAutoFit/>
          </a:bodyPr>
          <a:lstStyle/>
          <a:p>
            <a:pPr algn="ctr"/>
            <a:r>
              <a:rPr lang="pt-PT" sz="2000" b="1" dirty="0" smtClean="0">
                <a:latin typeface="Calibri" panose="020F0502020204030204" pitchFamily="34" charset="0"/>
              </a:rPr>
              <a:t>Competências Pessoais</a:t>
            </a:r>
            <a:endParaRPr lang="pt-PT" sz="2000" b="1" dirty="0">
              <a:latin typeface="Calibri" panose="020F0502020204030204" pitchFamily="34" charset="0"/>
            </a:endParaRPr>
          </a:p>
        </p:txBody>
      </p:sp>
      <p:sp>
        <p:nvSpPr>
          <p:cNvPr id="5" name="CaixaDeTexto 4"/>
          <p:cNvSpPr txBox="1"/>
          <p:nvPr/>
        </p:nvSpPr>
        <p:spPr>
          <a:xfrm>
            <a:off x="5298066" y="1462868"/>
            <a:ext cx="3439129" cy="400110"/>
          </a:xfrm>
          <a:prstGeom prst="rect">
            <a:avLst/>
          </a:prstGeom>
          <a:noFill/>
        </p:spPr>
        <p:txBody>
          <a:bodyPr wrap="square" rtlCol="0">
            <a:spAutoFit/>
          </a:bodyPr>
          <a:lstStyle/>
          <a:p>
            <a:r>
              <a:rPr lang="pt-PT" sz="2000" b="1" dirty="0" smtClean="0">
                <a:latin typeface="Calibri" panose="020F0502020204030204" pitchFamily="34" charset="0"/>
              </a:rPr>
              <a:t>Competências Sociais</a:t>
            </a:r>
            <a:endParaRPr lang="pt-PT" sz="2000" b="1" dirty="0">
              <a:latin typeface="Calibri" panose="020F0502020204030204" pitchFamily="34" charset="0"/>
            </a:endParaRPr>
          </a:p>
        </p:txBody>
      </p:sp>
      <p:sp>
        <p:nvSpPr>
          <p:cNvPr id="13"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4"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Domínios da Inteligência emocional e competências associadas</a:t>
            </a:r>
          </a:p>
        </p:txBody>
      </p:sp>
    </p:spTree>
    <p:extLst>
      <p:ext uri="{BB962C8B-B14F-4D97-AF65-F5344CB8AC3E}">
        <p14:creationId xmlns="" xmlns:p14="http://schemas.microsoft.com/office/powerpoint/2010/main" val="39378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1143000"/>
          </a:xfrm>
        </p:spPr>
        <p:txBody>
          <a:bodyPr>
            <a:normAutofit/>
          </a:bodyPr>
          <a:lstStyle/>
          <a:p>
            <a:r>
              <a:rPr lang="pt-PT" sz="3600" b="1" dirty="0" smtClean="0">
                <a:effectLst/>
                <a:latin typeface="Verdana" panose="020B0604030504040204" pitchFamily="34" charset="0"/>
                <a:ea typeface="Verdana" panose="020B0604030504040204" pitchFamily="34" charset="0"/>
                <a:cs typeface="Verdana" panose="020B0604030504040204" pitchFamily="34" charset="0"/>
              </a:rPr>
              <a:t>Estilos de Liderança</a:t>
            </a:r>
            <a:endParaRPr lang="pt-PT" sz="3600" b="1"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1789258874"/>
              </p:ext>
            </p:extLst>
          </p:nvPr>
        </p:nvGraphicFramePr>
        <p:xfrm>
          <a:off x="467544" y="2060848"/>
          <a:ext cx="835292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Tree>
    <p:extLst>
      <p:ext uri="{BB962C8B-B14F-4D97-AF65-F5344CB8AC3E}">
        <p14:creationId xmlns="" xmlns:p14="http://schemas.microsoft.com/office/powerpoint/2010/main" val="11621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62573" y="332656"/>
            <a:ext cx="8229600" cy="1143000"/>
          </a:xfrm>
        </p:spPr>
        <p:txBody>
          <a:bodyPr>
            <a:normAutofit/>
          </a:bodyPr>
          <a:lstStyle/>
          <a:p>
            <a:r>
              <a:rPr lang="pt-PT" sz="3600" b="1" dirty="0" smtClean="0">
                <a:effectLst/>
                <a:latin typeface="Verdana" panose="020B0604030504040204" pitchFamily="34" charset="0"/>
                <a:ea typeface="Verdana" panose="020B0604030504040204" pitchFamily="34" charset="0"/>
                <a:cs typeface="Verdana" panose="020B0604030504040204" pitchFamily="34" charset="0"/>
              </a:rPr>
              <a:t>Estilos de Liderança</a:t>
            </a:r>
            <a:endParaRPr lang="pt-PT" sz="36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Posição de Conteúdo 2"/>
          <p:cNvSpPr>
            <a:spLocks noGrp="1"/>
          </p:cNvSpPr>
          <p:nvPr>
            <p:ph idx="1"/>
          </p:nvPr>
        </p:nvSpPr>
        <p:spPr>
          <a:xfrm>
            <a:off x="467544" y="1916832"/>
            <a:ext cx="8229600" cy="1296144"/>
          </a:xfrm>
        </p:spPr>
        <p:txBody>
          <a:bodyPr/>
          <a:lstStyle/>
          <a:p>
            <a:pPr marL="457200" indent="-457200" algn="l">
              <a:buFont typeface="Arial" panose="020B0604020202020204" pitchFamily="34" charset="0"/>
              <a:buChar char="•"/>
            </a:pPr>
            <a:r>
              <a:rPr lang="pt-PT" b="1" u="sng" dirty="0" smtClean="0">
                <a:solidFill>
                  <a:schemeClr val="accent3"/>
                </a:solidFill>
                <a:latin typeface="Calibri" panose="020F0502020204030204" pitchFamily="34" charset="0"/>
              </a:rPr>
              <a:t>Visionário</a:t>
            </a:r>
          </a:p>
          <a:p>
            <a:pPr marL="0" indent="0" algn="l">
              <a:buNone/>
            </a:pPr>
            <a:r>
              <a:rPr lang="pt-PT" dirty="0">
                <a:latin typeface="Calibri" panose="020F0502020204030204" pitchFamily="34" charset="0"/>
                <a:hlinkClick r:id="rId2"/>
              </a:rPr>
              <a:t>https://</a:t>
            </a:r>
            <a:r>
              <a:rPr lang="pt-PT" dirty="0" smtClean="0">
                <a:latin typeface="Calibri" panose="020F0502020204030204" pitchFamily="34" charset="0"/>
                <a:hlinkClick r:id="rId2"/>
              </a:rPr>
              <a:t>www.youtube.com/watch?v=kwFvJog2dMw</a:t>
            </a:r>
            <a:endParaRPr lang="pt-PT" dirty="0" smtClean="0">
              <a:latin typeface="Calibri" panose="020F0502020204030204" pitchFamily="34" charset="0"/>
            </a:endParaRPr>
          </a:p>
          <a:p>
            <a:pPr marL="0" indent="0" algn="l"/>
            <a:endParaRPr lang="pt-PT" sz="2400" dirty="0" smtClean="0"/>
          </a:p>
          <a:p>
            <a:pPr marL="0" indent="0" algn="l"/>
            <a:endParaRPr lang="pt-PT" dirty="0" smtClean="0"/>
          </a:p>
          <a:p>
            <a:pPr marL="457200" indent="-457200" algn="l">
              <a:buFont typeface="Arial" panose="020B0604020202020204" pitchFamily="34" charset="0"/>
              <a:buChar char="•"/>
            </a:pPr>
            <a:endParaRPr lang="pt-PT" dirty="0"/>
          </a:p>
        </p:txBody>
      </p:sp>
      <p:sp>
        <p:nvSpPr>
          <p:cNvPr id="5" name="Marcador de Posição de Conteúdo 2"/>
          <p:cNvSpPr txBox="1">
            <a:spLocks/>
          </p:cNvSpPr>
          <p:nvPr/>
        </p:nvSpPr>
        <p:spPr>
          <a:xfrm>
            <a:off x="488606" y="4030870"/>
            <a:ext cx="8229600" cy="1296144"/>
          </a:xfrm>
          <a:prstGeom prst="rect">
            <a:avLst/>
          </a:prstGeom>
        </p:spPr>
        <p:txBody>
          <a:bodyPr vert="horz" lIns="91440" tIns="45720" rIns="91440" bIns="45720" rtlCol="0">
            <a:normAutofit/>
          </a:bodyPr>
          <a:lst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a:buFont typeface="Arial" panose="020B0604020202020204" pitchFamily="34" charset="0"/>
              <a:buChar char="•"/>
            </a:pPr>
            <a:r>
              <a:rPr lang="pt-PT" sz="2400" b="1" u="sng" dirty="0" smtClean="0">
                <a:solidFill>
                  <a:schemeClr val="accent3"/>
                </a:solidFill>
                <a:latin typeface="Calibri" panose="020F0502020204030204" pitchFamily="34" charset="0"/>
              </a:rPr>
              <a:t>Conselheiro</a:t>
            </a:r>
          </a:p>
          <a:p>
            <a:pPr marL="0" indent="0" algn="l"/>
            <a:r>
              <a:rPr lang="pt-PT" sz="2400" dirty="0">
                <a:latin typeface="Calibri" panose="020F0502020204030204" pitchFamily="34" charset="0"/>
                <a:hlinkClick r:id="rId3"/>
              </a:rPr>
              <a:t>https://</a:t>
            </a:r>
            <a:r>
              <a:rPr lang="pt-PT" sz="2400" dirty="0" smtClean="0">
                <a:latin typeface="Calibri" panose="020F0502020204030204" pitchFamily="34" charset="0"/>
                <a:hlinkClick r:id="rId3"/>
              </a:rPr>
              <a:t>www.youtube.com/watch?v=gQU3EphIpMY</a:t>
            </a:r>
            <a:endParaRPr lang="pt-PT" sz="2400" dirty="0" smtClean="0">
              <a:latin typeface="Calibri" panose="020F0502020204030204" pitchFamily="34" charset="0"/>
            </a:endParaRPr>
          </a:p>
          <a:p>
            <a:pPr marL="0" indent="0" algn="l"/>
            <a:endParaRPr lang="pt-PT" dirty="0"/>
          </a:p>
          <a:p>
            <a:pPr marL="0" indent="0" algn="l"/>
            <a:endParaRPr lang="pt-PT" dirty="0" smtClean="0"/>
          </a:p>
          <a:p>
            <a:pPr marL="0" indent="0" algn="l"/>
            <a:endParaRPr lang="pt-PT" dirty="0" smtClean="0"/>
          </a:p>
          <a:p>
            <a:pPr marL="0" indent="0" algn="l"/>
            <a:endParaRPr lang="pt-PT" sz="2400" dirty="0" smtClean="0"/>
          </a:p>
          <a:p>
            <a:pPr marL="0" indent="0" algn="l"/>
            <a:endParaRPr lang="pt-PT" dirty="0" smtClean="0"/>
          </a:p>
          <a:p>
            <a:pPr marL="457200" indent="-457200" algn="l">
              <a:buFont typeface="Arial" pitchFamily="34" charset="0"/>
              <a:buChar char="•"/>
            </a:pPr>
            <a:endParaRPr lang="pt-PT" dirty="0"/>
          </a:p>
        </p:txBody>
      </p:sp>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8" name="Título 1"/>
          <p:cNvSpPr txBox="1">
            <a:spLocks/>
          </p:cNvSpPr>
          <p:nvPr/>
        </p:nvSpPr>
        <p:spPr>
          <a:xfrm>
            <a:off x="488606" y="1340768"/>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smtClean="0">
                <a:solidFill>
                  <a:schemeClr val="accent2"/>
                </a:solidFill>
                <a:effectLst/>
                <a:latin typeface="Calibri" panose="020F0502020204030204" pitchFamily="34" charset="0"/>
              </a:rPr>
              <a:t>Estilos Ressonantes</a:t>
            </a:r>
            <a:endParaRPr lang="pt-PT" sz="2700" b="1" dirty="0">
              <a:solidFill>
                <a:schemeClr val="accent2"/>
              </a:solidFill>
              <a:effectLst/>
              <a:latin typeface="Calibri" panose="020F0502020204030204" pitchFamily="34" charset="0"/>
            </a:endParaRPr>
          </a:p>
        </p:txBody>
      </p:sp>
      <p:sp>
        <p:nvSpPr>
          <p:cNvPr id="11" name="CaixaDeTexto 10"/>
          <p:cNvSpPr txBox="1"/>
          <p:nvPr/>
        </p:nvSpPr>
        <p:spPr>
          <a:xfrm>
            <a:off x="1161310" y="3167622"/>
            <a:ext cx="6884192"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pt-PT" sz="2400" b="1" dirty="0" smtClean="0">
                <a:latin typeface="Calibri" panose="020F0502020204030204" pitchFamily="34" charset="0"/>
              </a:rPr>
              <a:t>Canaliza as pessoas para visões e sonhos partilhados</a:t>
            </a:r>
            <a:endParaRPr lang="pt-PT" sz="2400" b="1" dirty="0">
              <a:latin typeface="Calibri" panose="020F0502020204030204" pitchFamily="34" charset="0"/>
            </a:endParaRPr>
          </a:p>
        </p:txBody>
      </p:sp>
      <p:sp>
        <p:nvSpPr>
          <p:cNvPr id="13" name="CaixaDeTexto 12"/>
          <p:cNvSpPr txBox="1"/>
          <p:nvPr/>
        </p:nvSpPr>
        <p:spPr>
          <a:xfrm>
            <a:off x="308736" y="5286398"/>
            <a:ext cx="8589339"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pt-PT" sz="2400" b="1" dirty="0" smtClean="0">
                <a:latin typeface="Calibri" panose="020F0502020204030204" pitchFamily="34" charset="0"/>
              </a:rPr>
              <a:t>Relaciona os desejos das pessoas com os objetivos da organização</a:t>
            </a:r>
            <a:endParaRPr lang="pt-PT" sz="2400" b="1" dirty="0">
              <a:latin typeface="Calibri" panose="020F0502020204030204" pitchFamily="34" charset="0"/>
            </a:endParaRPr>
          </a:p>
        </p:txBody>
      </p:sp>
    </p:spTree>
    <p:extLst>
      <p:ext uri="{BB962C8B-B14F-4D97-AF65-F5344CB8AC3E}">
        <p14:creationId xmlns="" xmlns:p14="http://schemas.microsoft.com/office/powerpoint/2010/main" val="8494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8229600" cy="1143000"/>
          </a:xfrm>
        </p:spPr>
        <p:txBody>
          <a:bodyPr>
            <a:normAutofit/>
          </a:bodyPr>
          <a:lstStyle/>
          <a:p>
            <a:r>
              <a:rPr lang="pt-PT" sz="3600" b="1" dirty="0" smtClean="0">
                <a:effectLst/>
                <a:latin typeface="Verdana" panose="020B0604030504040204" pitchFamily="34" charset="0"/>
                <a:ea typeface="Verdana" panose="020B0604030504040204" pitchFamily="34" charset="0"/>
                <a:cs typeface="Verdana" panose="020B0604030504040204" pitchFamily="34" charset="0"/>
              </a:rPr>
              <a:t>Estilos de Liderança</a:t>
            </a:r>
            <a:endParaRPr lang="pt-PT" sz="36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Posição de Conteúdo 2"/>
          <p:cNvSpPr>
            <a:spLocks noGrp="1"/>
          </p:cNvSpPr>
          <p:nvPr>
            <p:ph idx="1"/>
          </p:nvPr>
        </p:nvSpPr>
        <p:spPr>
          <a:xfrm>
            <a:off x="467544" y="1916832"/>
            <a:ext cx="8229600" cy="1296144"/>
          </a:xfrm>
        </p:spPr>
        <p:txBody>
          <a:bodyPr/>
          <a:lstStyle/>
          <a:p>
            <a:pPr marL="457200" indent="-457200"/>
            <a:r>
              <a:rPr lang="pt-PT" b="1" u="sng" dirty="0" smtClean="0">
                <a:solidFill>
                  <a:schemeClr val="accent3"/>
                </a:solidFill>
                <a:latin typeface="Calibri" panose="020F0502020204030204" pitchFamily="34" charset="0"/>
              </a:rPr>
              <a:t>Relacional</a:t>
            </a:r>
            <a:endParaRPr lang="pt-PT" b="1" u="sng" dirty="0">
              <a:solidFill>
                <a:schemeClr val="accent3"/>
              </a:solidFill>
              <a:latin typeface="Calibri" panose="020F0502020204030204" pitchFamily="34" charset="0"/>
            </a:endParaRPr>
          </a:p>
          <a:p>
            <a:pPr marL="0" indent="0" algn="l">
              <a:buNone/>
            </a:pPr>
            <a:r>
              <a:rPr lang="pt-PT" sz="2400" dirty="0" smtClean="0">
                <a:latin typeface="Calibri" panose="020F0502020204030204" pitchFamily="34" charset="0"/>
                <a:hlinkClick r:id="rId2"/>
              </a:rPr>
              <a:t>https</a:t>
            </a:r>
            <a:r>
              <a:rPr lang="pt-PT" sz="2400" dirty="0">
                <a:latin typeface="Calibri" panose="020F0502020204030204" pitchFamily="34" charset="0"/>
                <a:hlinkClick r:id="rId2"/>
              </a:rPr>
              <a:t>://</a:t>
            </a:r>
            <a:r>
              <a:rPr lang="pt-PT" sz="2400" dirty="0" smtClean="0">
                <a:latin typeface="Calibri" panose="020F0502020204030204" pitchFamily="34" charset="0"/>
                <a:hlinkClick r:id="rId2"/>
              </a:rPr>
              <a:t>www.youtube.com/watch?v=VMFqClUthvU</a:t>
            </a:r>
            <a:endParaRPr lang="pt-PT" sz="2400" dirty="0" smtClean="0">
              <a:latin typeface="Calibri" panose="020F0502020204030204" pitchFamily="34" charset="0"/>
            </a:endParaRPr>
          </a:p>
          <a:p>
            <a:pPr marL="0" indent="0" algn="l"/>
            <a:endParaRPr lang="pt-PT" sz="2400" dirty="0" smtClean="0"/>
          </a:p>
          <a:p>
            <a:pPr marL="0" indent="0" algn="l">
              <a:buNone/>
            </a:pPr>
            <a:endParaRPr lang="pt-PT" dirty="0" smtClean="0"/>
          </a:p>
          <a:p>
            <a:pPr marL="457200" indent="-457200" algn="l">
              <a:buFont typeface="Arial" panose="020B0604020202020204" pitchFamily="34" charset="0"/>
              <a:buChar char="•"/>
            </a:pPr>
            <a:endParaRPr lang="pt-PT" dirty="0"/>
          </a:p>
        </p:txBody>
      </p:sp>
      <p:sp>
        <p:nvSpPr>
          <p:cNvPr id="5" name="Marcador de Posição de Conteúdo 2"/>
          <p:cNvSpPr txBox="1">
            <a:spLocks/>
          </p:cNvSpPr>
          <p:nvPr/>
        </p:nvSpPr>
        <p:spPr>
          <a:xfrm>
            <a:off x="488606" y="4030870"/>
            <a:ext cx="8229600" cy="1296144"/>
          </a:xfrm>
          <a:prstGeom prst="rect">
            <a:avLst/>
          </a:prstGeom>
        </p:spPr>
        <p:txBody>
          <a:bodyPr vert="horz" lIns="91440" tIns="45720" rIns="91440" bIns="45720" rtlCol="0">
            <a:normAutofit/>
          </a:bodyPr>
          <a:lst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lgn="l">
              <a:buFont typeface="Arial" pitchFamily="34" charset="0"/>
              <a:buChar char="•"/>
            </a:pPr>
            <a:r>
              <a:rPr lang="pt-PT" sz="2400" b="1" u="sng" dirty="0" smtClean="0">
                <a:solidFill>
                  <a:schemeClr val="accent3"/>
                </a:solidFill>
                <a:latin typeface="Calibri" panose="020F0502020204030204" pitchFamily="34" charset="0"/>
              </a:rPr>
              <a:t>Democrático</a:t>
            </a:r>
            <a:endParaRPr lang="pt-PT" sz="2400" b="1" u="sng" dirty="0">
              <a:solidFill>
                <a:schemeClr val="accent3"/>
              </a:solidFill>
              <a:latin typeface="Calibri" panose="020F0502020204030204" pitchFamily="34" charset="0"/>
            </a:endParaRPr>
          </a:p>
          <a:p>
            <a:pPr marL="0" indent="0" algn="l"/>
            <a:r>
              <a:rPr lang="pt-PT" sz="2400" dirty="0" smtClean="0">
                <a:latin typeface="Calibri" panose="020F0502020204030204" pitchFamily="34" charset="0"/>
                <a:hlinkClick r:id="rId3"/>
              </a:rPr>
              <a:t>https</a:t>
            </a:r>
            <a:r>
              <a:rPr lang="pt-PT" sz="2400" dirty="0">
                <a:latin typeface="Calibri" panose="020F0502020204030204" pitchFamily="34" charset="0"/>
                <a:hlinkClick r:id="rId3"/>
              </a:rPr>
              <a:t>://</a:t>
            </a:r>
            <a:r>
              <a:rPr lang="pt-PT" sz="2400" dirty="0" smtClean="0">
                <a:latin typeface="Calibri" panose="020F0502020204030204" pitchFamily="34" charset="0"/>
                <a:hlinkClick r:id="rId3"/>
              </a:rPr>
              <a:t>www.youtube.com/watch?v=jfKN0a76f14</a:t>
            </a:r>
            <a:endParaRPr lang="pt-PT" sz="2400" dirty="0" smtClean="0">
              <a:latin typeface="Calibri" panose="020F0502020204030204" pitchFamily="34" charset="0"/>
            </a:endParaRPr>
          </a:p>
          <a:p>
            <a:pPr marL="0" indent="0" algn="l"/>
            <a:endParaRPr lang="pt-PT" dirty="0"/>
          </a:p>
          <a:p>
            <a:pPr marL="0" indent="0" algn="l"/>
            <a:endParaRPr lang="pt-PT" dirty="0" smtClean="0"/>
          </a:p>
          <a:p>
            <a:pPr marL="0" indent="0" algn="l"/>
            <a:endParaRPr lang="pt-PT" dirty="0" smtClean="0"/>
          </a:p>
          <a:p>
            <a:pPr marL="0" indent="0" algn="l"/>
            <a:endParaRPr lang="pt-PT" sz="2400" dirty="0" smtClean="0"/>
          </a:p>
          <a:p>
            <a:pPr marL="0" indent="0" algn="l"/>
            <a:endParaRPr lang="pt-PT" dirty="0" smtClean="0"/>
          </a:p>
          <a:p>
            <a:pPr marL="457200" indent="-457200" algn="l">
              <a:buFont typeface="Arial" pitchFamily="34" charset="0"/>
              <a:buChar char="•"/>
            </a:pPr>
            <a:endParaRPr lang="pt-PT" dirty="0"/>
          </a:p>
        </p:txBody>
      </p:sp>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88606" y="1356428"/>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smtClean="0">
                <a:solidFill>
                  <a:schemeClr val="accent2"/>
                </a:solidFill>
                <a:effectLst/>
                <a:latin typeface="Calibri" panose="020F0502020204030204" pitchFamily="34" charset="0"/>
              </a:rPr>
              <a:t>Estilos Ressonantes</a:t>
            </a:r>
            <a:endParaRPr lang="pt-PT" sz="2700" b="1" dirty="0">
              <a:solidFill>
                <a:schemeClr val="accent2"/>
              </a:solidFill>
              <a:effectLst/>
              <a:latin typeface="Calibri" panose="020F0502020204030204" pitchFamily="34" charset="0"/>
            </a:endParaRPr>
          </a:p>
        </p:txBody>
      </p:sp>
      <p:sp>
        <p:nvSpPr>
          <p:cNvPr id="8" name="CaixaDeTexto 7"/>
          <p:cNvSpPr txBox="1"/>
          <p:nvPr/>
        </p:nvSpPr>
        <p:spPr>
          <a:xfrm>
            <a:off x="548450" y="3150610"/>
            <a:ext cx="8109912" cy="46166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pt-PT" sz="2400" b="1" dirty="0" smtClean="0">
                <a:latin typeface="Calibri" panose="020F0502020204030204" pitchFamily="34" charset="0"/>
              </a:rPr>
              <a:t>Cria harmonia melhorando o relacionamento entre as pessoas</a:t>
            </a:r>
            <a:endParaRPr lang="pt-PT" sz="2400" b="1" dirty="0">
              <a:latin typeface="Calibri" panose="020F0502020204030204" pitchFamily="34" charset="0"/>
            </a:endParaRPr>
          </a:p>
        </p:txBody>
      </p:sp>
      <p:sp>
        <p:nvSpPr>
          <p:cNvPr id="9" name="CaixaDeTexto 8"/>
          <p:cNvSpPr txBox="1"/>
          <p:nvPr/>
        </p:nvSpPr>
        <p:spPr>
          <a:xfrm>
            <a:off x="960229" y="5289591"/>
            <a:ext cx="7286354" cy="83099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pt-PT" sz="2400" b="1" dirty="0" smtClean="0">
                <a:latin typeface="Calibri" panose="020F0502020204030204" pitchFamily="34" charset="0"/>
              </a:rPr>
              <a:t>Valoriza o contributo de cada um </a:t>
            </a:r>
          </a:p>
          <a:p>
            <a:pPr algn="ctr"/>
            <a:r>
              <a:rPr lang="pt-PT" sz="2400" b="1" dirty="0">
                <a:latin typeface="Calibri" panose="020F0502020204030204" pitchFamily="34" charset="0"/>
              </a:rPr>
              <a:t>O</a:t>
            </a:r>
            <a:r>
              <a:rPr lang="pt-PT" sz="2400" b="1" dirty="0" smtClean="0">
                <a:latin typeface="Calibri" panose="020F0502020204030204" pitchFamily="34" charset="0"/>
              </a:rPr>
              <a:t>btém o empenho das pessoas através da participação</a:t>
            </a:r>
            <a:endParaRPr lang="pt-PT" sz="2400" b="1" dirty="0">
              <a:latin typeface="Calibri" panose="020F0502020204030204" pitchFamily="34" charset="0"/>
            </a:endParaRPr>
          </a:p>
        </p:txBody>
      </p:sp>
    </p:spTree>
    <p:extLst>
      <p:ext uri="{BB962C8B-B14F-4D97-AF65-F5344CB8AC3E}">
        <p14:creationId xmlns="" xmlns:p14="http://schemas.microsoft.com/office/powerpoint/2010/main" val="20533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1143000"/>
          </a:xfrm>
        </p:spPr>
        <p:txBody>
          <a:bodyPr>
            <a:normAutofit/>
          </a:bodyPr>
          <a:lstStyle/>
          <a:p>
            <a:r>
              <a:rPr lang="pt-PT" sz="3600" b="1" dirty="0" smtClean="0">
                <a:effectLst/>
                <a:latin typeface="Verdana" panose="020B0604030504040204" pitchFamily="34" charset="0"/>
                <a:ea typeface="Verdana" panose="020B0604030504040204" pitchFamily="34" charset="0"/>
                <a:cs typeface="Verdana" panose="020B0604030504040204" pitchFamily="34" charset="0"/>
              </a:rPr>
              <a:t>Estilos de Liderança</a:t>
            </a:r>
            <a:endParaRPr lang="pt-PT" sz="36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Posição de Conteúdo 2"/>
          <p:cNvSpPr>
            <a:spLocks noGrp="1"/>
          </p:cNvSpPr>
          <p:nvPr>
            <p:ph idx="1"/>
          </p:nvPr>
        </p:nvSpPr>
        <p:spPr>
          <a:xfrm>
            <a:off x="467544" y="1916832"/>
            <a:ext cx="8229600" cy="1296144"/>
          </a:xfrm>
        </p:spPr>
        <p:txBody>
          <a:bodyPr/>
          <a:lstStyle/>
          <a:p>
            <a:pPr marL="457200" indent="-457200"/>
            <a:r>
              <a:rPr lang="pt-PT" b="1" u="sng" dirty="0" smtClean="0">
                <a:solidFill>
                  <a:schemeClr val="accent3"/>
                </a:solidFill>
                <a:latin typeface="Calibri" panose="020F0502020204030204" pitchFamily="34" charset="0"/>
              </a:rPr>
              <a:t>Pressionador</a:t>
            </a:r>
            <a:endParaRPr lang="pt-PT" b="1" u="sng" dirty="0">
              <a:solidFill>
                <a:schemeClr val="accent3"/>
              </a:solidFill>
              <a:latin typeface="Calibri" panose="020F0502020204030204" pitchFamily="34" charset="0"/>
            </a:endParaRPr>
          </a:p>
          <a:p>
            <a:pPr marL="0" indent="0" algn="l">
              <a:buNone/>
            </a:pPr>
            <a:r>
              <a:rPr lang="pt-PT" sz="2400" dirty="0" smtClean="0">
                <a:latin typeface="Calibri" panose="020F0502020204030204" pitchFamily="34" charset="0"/>
                <a:hlinkClick r:id="rId2"/>
              </a:rPr>
              <a:t>https</a:t>
            </a:r>
            <a:r>
              <a:rPr lang="pt-PT" sz="2400" dirty="0">
                <a:latin typeface="Calibri" panose="020F0502020204030204" pitchFamily="34" charset="0"/>
                <a:hlinkClick r:id="rId2"/>
              </a:rPr>
              <a:t>://</a:t>
            </a:r>
            <a:r>
              <a:rPr lang="pt-PT" sz="2400" dirty="0" smtClean="0">
                <a:latin typeface="Calibri" panose="020F0502020204030204" pitchFamily="34" charset="0"/>
                <a:hlinkClick r:id="rId2"/>
              </a:rPr>
              <a:t>www.youtube.com/watch?v=8snbL_kVmXw</a:t>
            </a:r>
            <a:endParaRPr lang="pt-PT" sz="2400" dirty="0" smtClean="0">
              <a:latin typeface="Calibri" panose="020F0502020204030204" pitchFamily="34" charset="0"/>
            </a:endParaRPr>
          </a:p>
          <a:p>
            <a:pPr marL="0" indent="0" algn="l"/>
            <a:endParaRPr lang="pt-PT" sz="2400" dirty="0" smtClean="0"/>
          </a:p>
          <a:p>
            <a:pPr marL="0" indent="0" algn="l"/>
            <a:endParaRPr lang="pt-PT" dirty="0" smtClean="0"/>
          </a:p>
          <a:p>
            <a:pPr marL="457200" indent="-457200" algn="l">
              <a:buFont typeface="Arial" panose="020B0604020202020204" pitchFamily="34" charset="0"/>
              <a:buChar char="•"/>
            </a:pPr>
            <a:endParaRPr lang="pt-PT" dirty="0"/>
          </a:p>
        </p:txBody>
      </p:sp>
      <p:sp>
        <p:nvSpPr>
          <p:cNvPr id="5" name="Marcador de Posição de Conteúdo 2"/>
          <p:cNvSpPr txBox="1">
            <a:spLocks/>
          </p:cNvSpPr>
          <p:nvPr/>
        </p:nvSpPr>
        <p:spPr>
          <a:xfrm>
            <a:off x="488606" y="4030870"/>
            <a:ext cx="8229600" cy="1296144"/>
          </a:xfrm>
          <a:prstGeom prst="rect">
            <a:avLst/>
          </a:prstGeom>
        </p:spPr>
        <p:txBody>
          <a:bodyPr vert="horz" lIns="91440" tIns="45720" rIns="91440" bIns="45720" rtlCol="0">
            <a:normAutofit/>
          </a:bodyPr>
          <a:lst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lgn="l">
              <a:buFont typeface="Arial" pitchFamily="34" charset="0"/>
              <a:buChar char="•"/>
            </a:pPr>
            <a:r>
              <a:rPr lang="pt-PT" sz="2400" b="1" u="sng" dirty="0" smtClean="0">
                <a:solidFill>
                  <a:schemeClr val="accent3"/>
                </a:solidFill>
                <a:latin typeface="Calibri" panose="020F0502020204030204" pitchFamily="34" charset="0"/>
              </a:rPr>
              <a:t>Dirigista</a:t>
            </a:r>
            <a:endParaRPr lang="pt-PT" sz="2400" b="1" u="sng" dirty="0">
              <a:solidFill>
                <a:schemeClr val="accent3"/>
              </a:solidFill>
              <a:latin typeface="Calibri" panose="020F0502020204030204" pitchFamily="34" charset="0"/>
            </a:endParaRPr>
          </a:p>
          <a:p>
            <a:pPr marL="0" indent="0" algn="l"/>
            <a:r>
              <a:rPr lang="pt-PT" sz="2400" dirty="0" smtClean="0">
                <a:latin typeface="Calibri" panose="020F0502020204030204" pitchFamily="34" charset="0"/>
                <a:hlinkClick r:id="rId3"/>
              </a:rPr>
              <a:t>https</a:t>
            </a:r>
            <a:r>
              <a:rPr lang="pt-PT" sz="2400" dirty="0">
                <a:latin typeface="Calibri" panose="020F0502020204030204" pitchFamily="34" charset="0"/>
                <a:hlinkClick r:id="rId3"/>
              </a:rPr>
              <a:t>://</a:t>
            </a:r>
            <a:r>
              <a:rPr lang="pt-PT" sz="2400" dirty="0" smtClean="0">
                <a:latin typeface="Calibri" panose="020F0502020204030204" pitchFamily="34" charset="0"/>
                <a:hlinkClick r:id="rId3"/>
              </a:rPr>
              <a:t>www.youtube.com/watch?v=NNu0dTJKkQI</a:t>
            </a:r>
            <a:endParaRPr lang="pt-PT" sz="2400" dirty="0" smtClean="0">
              <a:latin typeface="Calibri" panose="020F0502020204030204" pitchFamily="34" charset="0"/>
            </a:endParaRPr>
          </a:p>
          <a:p>
            <a:pPr marL="0" indent="0" algn="l"/>
            <a:endParaRPr lang="pt-PT" dirty="0"/>
          </a:p>
          <a:p>
            <a:pPr marL="0" indent="0" algn="l"/>
            <a:endParaRPr lang="pt-PT" dirty="0" smtClean="0"/>
          </a:p>
          <a:p>
            <a:pPr marL="0" indent="0" algn="l"/>
            <a:endParaRPr lang="pt-PT" dirty="0" smtClean="0"/>
          </a:p>
          <a:p>
            <a:pPr marL="0" indent="0" algn="l"/>
            <a:endParaRPr lang="pt-PT" sz="2400" dirty="0" smtClean="0"/>
          </a:p>
          <a:p>
            <a:pPr marL="0" indent="0" algn="l"/>
            <a:endParaRPr lang="pt-PT" dirty="0" smtClean="0"/>
          </a:p>
          <a:p>
            <a:pPr marL="457200" indent="-457200" algn="l">
              <a:buFont typeface="Arial" pitchFamily="34" charset="0"/>
              <a:buChar char="•"/>
            </a:pPr>
            <a:endParaRPr lang="pt-PT" dirty="0"/>
          </a:p>
        </p:txBody>
      </p:sp>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88606" y="1340768"/>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smtClean="0">
                <a:solidFill>
                  <a:schemeClr val="accent2"/>
                </a:solidFill>
                <a:effectLst/>
                <a:latin typeface="Calibri" panose="020F0502020204030204" pitchFamily="34" charset="0"/>
              </a:rPr>
              <a:t>Estilos Dissonantes</a:t>
            </a:r>
            <a:endParaRPr lang="pt-PT" sz="2700" b="1" dirty="0">
              <a:solidFill>
                <a:schemeClr val="accent2"/>
              </a:solidFill>
              <a:effectLst/>
              <a:latin typeface="Calibri" panose="020F0502020204030204" pitchFamily="34" charset="0"/>
            </a:endParaRPr>
          </a:p>
        </p:txBody>
      </p:sp>
      <p:sp>
        <p:nvSpPr>
          <p:cNvPr id="8" name="CaixaDeTexto 7"/>
          <p:cNvSpPr txBox="1"/>
          <p:nvPr/>
        </p:nvSpPr>
        <p:spPr>
          <a:xfrm>
            <a:off x="1055640" y="3182141"/>
            <a:ext cx="7095532"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pt-PT" sz="2400" b="1" dirty="0" smtClean="0">
                <a:latin typeface="Calibri" panose="020F0502020204030204" pitchFamily="34" charset="0"/>
              </a:rPr>
              <a:t>Pressiona para atingir objetivos difíceis e estimulantes</a:t>
            </a:r>
            <a:endParaRPr lang="pt-PT" sz="2400" b="1" dirty="0">
              <a:latin typeface="Calibri" panose="020F0502020204030204" pitchFamily="34" charset="0"/>
            </a:endParaRPr>
          </a:p>
        </p:txBody>
      </p:sp>
      <p:sp>
        <p:nvSpPr>
          <p:cNvPr id="9" name="CaixaDeTexto 8"/>
          <p:cNvSpPr txBox="1"/>
          <p:nvPr/>
        </p:nvSpPr>
        <p:spPr>
          <a:xfrm>
            <a:off x="747414" y="5327014"/>
            <a:ext cx="7711983" cy="40011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pt-PT" sz="2000" b="1" dirty="0" smtClean="0">
                <a:latin typeface="Calibri" panose="020F0502020204030204" pitchFamily="34" charset="0"/>
              </a:rPr>
              <a:t>Acalma os receios dando instruções claras em situações de emergência</a:t>
            </a:r>
            <a:endParaRPr lang="pt-PT" sz="2000" b="1" dirty="0">
              <a:latin typeface="Calibri" panose="020F0502020204030204" pitchFamily="34" charset="0"/>
            </a:endParaRPr>
          </a:p>
        </p:txBody>
      </p:sp>
    </p:spTree>
    <p:extLst>
      <p:ext uri="{BB962C8B-B14F-4D97-AF65-F5344CB8AC3E}">
        <p14:creationId xmlns="" xmlns:p14="http://schemas.microsoft.com/office/powerpoint/2010/main" val="12904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88640"/>
            <a:ext cx="8229600" cy="1143000"/>
          </a:xfrm>
        </p:spPr>
        <p:txBody>
          <a:bodyPr>
            <a:normAutofit/>
          </a:body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O Estilo Certo no momento certo</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p:cNvSpPr txBox="1"/>
          <p:nvPr/>
        </p:nvSpPr>
        <p:spPr>
          <a:xfrm>
            <a:off x="2321387" y="3820539"/>
            <a:ext cx="4536505"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PT" sz="2400" b="1" dirty="0" smtClean="0">
                <a:latin typeface="Calibri" panose="020F0502020204030204" pitchFamily="34" charset="0"/>
              </a:rPr>
              <a:t>Qualidade Inatas ou Adquiridas?</a:t>
            </a:r>
          </a:p>
        </p:txBody>
      </p:sp>
      <p:sp>
        <p:nvSpPr>
          <p:cNvPr id="8"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3" name="CaixaDeTexto 2"/>
          <p:cNvSpPr txBox="1"/>
          <p:nvPr/>
        </p:nvSpPr>
        <p:spPr>
          <a:xfrm>
            <a:off x="395536" y="1556792"/>
            <a:ext cx="8352928" cy="1323439"/>
          </a:xfrm>
          <a:prstGeom prst="rect">
            <a:avLst/>
          </a:prstGeom>
          <a:noFill/>
        </p:spPr>
        <p:txBody>
          <a:bodyPr wrap="square" rtlCol="0">
            <a:spAutoFit/>
          </a:bodyPr>
          <a:lstStyle/>
          <a:p>
            <a:pPr marL="342900" indent="-342900">
              <a:buFont typeface="Arial" panose="020B0604020202020204" pitchFamily="34" charset="0"/>
              <a:buChar char="•"/>
            </a:pPr>
            <a:r>
              <a:rPr lang="pt-PT" sz="2000" dirty="0" smtClean="0">
                <a:latin typeface="Calibri" panose="020F0502020204030204" pitchFamily="34" charset="0"/>
              </a:rPr>
              <a:t>Os </a:t>
            </a:r>
            <a:r>
              <a:rPr lang="pt-PT" sz="2000" b="1" dirty="0" smtClean="0">
                <a:latin typeface="Calibri" panose="020F0502020204030204" pitchFamily="34" charset="0"/>
              </a:rPr>
              <a:t>melhores líderes </a:t>
            </a:r>
            <a:r>
              <a:rPr lang="pt-PT" sz="2000" dirty="0" smtClean="0">
                <a:latin typeface="Calibri" panose="020F0502020204030204" pitchFamily="34" charset="0"/>
              </a:rPr>
              <a:t>são os que sabem utilizar a abordagem mais adequada a cada momento e passam de um estilo para o outro sempre que necessário.</a:t>
            </a:r>
          </a:p>
          <a:p>
            <a:pPr lvl="1" algn="ctr"/>
            <a:r>
              <a:rPr lang="pt-PT" sz="2000" b="1" u="sng" dirty="0" smtClean="0">
                <a:latin typeface="Calibri" panose="020F0502020204030204" pitchFamily="34" charset="0"/>
              </a:rPr>
              <a:t>Conseguem a adesão e o entusiasmo dos subordinados.</a:t>
            </a:r>
          </a:p>
        </p:txBody>
      </p:sp>
      <p:sp>
        <p:nvSpPr>
          <p:cNvPr id="4" name="CaixaDeTexto 3"/>
          <p:cNvSpPr txBox="1"/>
          <p:nvPr/>
        </p:nvSpPr>
        <p:spPr>
          <a:xfrm>
            <a:off x="2011554" y="3124493"/>
            <a:ext cx="5209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pt-PT" sz="2400" b="1" dirty="0" smtClean="0">
                <a:latin typeface="Calibri" panose="020F0502020204030204" pitchFamily="34" charset="0"/>
              </a:rPr>
              <a:t>A capacidade de Liderança aprende-se?</a:t>
            </a:r>
            <a:endParaRPr lang="pt-PT" sz="2400" b="1" dirty="0">
              <a:latin typeface="Calibri" panose="020F0502020204030204" pitchFamily="34" charset="0"/>
            </a:endParaRPr>
          </a:p>
        </p:txBody>
      </p:sp>
      <p:graphicFrame>
        <p:nvGraphicFramePr>
          <p:cNvPr id="5" name="Diagrama 4"/>
          <p:cNvGraphicFramePr/>
          <p:nvPr>
            <p:extLst>
              <p:ext uri="{D42A27DB-BD31-4B8C-83A1-F6EECF244321}">
                <p14:modId xmlns="" xmlns:p14="http://schemas.microsoft.com/office/powerpoint/2010/main" val="3745490971"/>
              </p:ext>
            </p:extLst>
          </p:nvPr>
        </p:nvGraphicFramePr>
        <p:xfrm>
          <a:off x="1817867" y="4581128"/>
          <a:ext cx="5543543" cy="163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10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09451" y="1307187"/>
            <a:ext cx="8229600" cy="629816"/>
          </a:xfrm>
        </p:spPr>
        <p:txBody>
          <a:bodyPr>
            <a:normAutofit fontScale="90000"/>
          </a:bodyPr>
          <a:lstStyle/>
          <a:p>
            <a:pPr algn="ctr"/>
            <a:r>
              <a:rPr lang="pt-PT" sz="2700" b="1" u="sng" dirty="0" smtClean="0">
                <a:solidFill>
                  <a:schemeClr val="accent2"/>
                </a:solidFill>
                <a:effectLst/>
                <a:latin typeface="Calibri" panose="020F0502020204030204" pitchFamily="34" charset="0"/>
              </a:rPr>
              <a:t>1ª Descoberta</a:t>
            </a:r>
            <a:r>
              <a:rPr lang="pt-PT" sz="2700" b="1" dirty="0" smtClean="0">
                <a:solidFill>
                  <a:schemeClr val="accent2"/>
                </a:solidFill>
                <a:effectLst/>
                <a:latin typeface="Calibri" panose="020F0502020204030204" pitchFamily="34" charset="0"/>
              </a:rPr>
              <a:t>: O Eu ideal – Como quero ser?</a:t>
            </a:r>
            <a:endParaRPr lang="pt-PT" sz="2700" b="1" dirty="0">
              <a:solidFill>
                <a:schemeClr val="accent2"/>
              </a:solidFill>
              <a:effectLst/>
              <a:latin typeface="Calibri" panose="020F0502020204030204" pitchFamily="34" charset="0"/>
            </a:endParaRPr>
          </a:p>
        </p:txBody>
      </p:sp>
      <p:sp>
        <p:nvSpPr>
          <p:cNvPr id="6" name="Rectângulo 5"/>
          <p:cNvSpPr/>
          <p:nvPr/>
        </p:nvSpPr>
        <p:spPr>
          <a:xfrm>
            <a:off x="930728" y="4284618"/>
            <a:ext cx="3105695" cy="12932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PT" sz="2400" b="1" dirty="0" smtClean="0">
                <a:latin typeface="Calibri" panose="020F0502020204030204" pitchFamily="34" charset="0"/>
              </a:rPr>
              <a:t>Quem Sou?</a:t>
            </a:r>
            <a:endParaRPr lang="pt-PT" sz="2400" b="1" dirty="0">
              <a:latin typeface="Calibri" panose="020F0502020204030204" pitchFamily="34" charset="0"/>
            </a:endParaRPr>
          </a:p>
        </p:txBody>
      </p:sp>
      <p:sp>
        <p:nvSpPr>
          <p:cNvPr id="8" name="Rectângulo 7"/>
          <p:cNvSpPr/>
          <p:nvPr/>
        </p:nvSpPr>
        <p:spPr>
          <a:xfrm>
            <a:off x="5179422" y="4293327"/>
            <a:ext cx="3079570" cy="12932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PT" sz="2200" b="1" dirty="0" smtClean="0">
                <a:latin typeface="Calibri" panose="020F0502020204030204" pitchFamily="34" charset="0"/>
              </a:rPr>
              <a:t>O que os outros pensam de mim?</a:t>
            </a:r>
          </a:p>
          <a:p>
            <a:pPr algn="ctr"/>
            <a:r>
              <a:rPr lang="pt-PT" sz="2200" b="1" dirty="0" smtClean="0">
                <a:latin typeface="Calibri" panose="020F0502020204030204" pitchFamily="34" charset="0"/>
              </a:rPr>
              <a:t>“Gaiola de Ferro”</a:t>
            </a:r>
            <a:endParaRPr lang="pt-PT" sz="2200" b="1" dirty="0">
              <a:latin typeface="Calibri" panose="020F0502020204030204" pitchFamily="34" charset="0"/>
            </a:endParaRPr>
          </a:p>
        </p:txBody>
      </p:sp>
      <p:sp>
        <p:nvSpPr>
          <p:cNvPr id="9" name="Rectângulo 8"/>
          <p:cNvSpPr/>
          <p:nvPr/>
        </p:nvSpPr>
        <p:spPr>
          <a:xfrm>
            <a:off x="2517866" y="2142308"/>
            <a:ext cx="4212771" cy="17896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PT" sz="2000" dirty="0" smtClean="0">
                <a:latin typeface="Calibri" panose="020F0502020204030204" pitchFamily="34" charset="0"/>
              </a:rPr>
              <a:t>Mudar para ser FELIZ</a:t>
            </a:r>
          </a:p>
          <a:p>
            <a:pPr algn="ctr"/>
            <a:r>
              <a:rPr lang="pt-PT" sz="2000" dirty="0" smtClean="0">
                <a:latin typeface="Calibri" panose="020F0502020204030204" pitchFamily="34" charset="0"/>
              </a:rPr>
              <a:t>Quais os meus sonhos e aspirações.</a:t>
            </a:r>
          </a:p>
          <a:p>
            <a:pPr algn="ctr"/>
            <a:r>
              <a:rPr lang="pt-PT" sz="2000" dirty="0" smtClean="0">
                <a:latin typeface="Calibri" panose="020F0502020204030204" pitchFamily="34" charset="0"/>
              </a:rPr>
              <a:t>Crucial: </a:t>
            </a:r>
          </a:p>
          <a:p>
            <a:pPr algn="ctr"/>
            <a:r>
              <a:rPr lang="pt-PT" sz="2000" b="1" u="sng" dirty="0" smtClean="0">
                <a:latin typeface="Calibri" panose="020F0502020204030204" pitchFamily="34" charset="0"/>
              </a:rPr>
              <a:t>Envolvimento Emocional no próprio desenvolvimento</a:t>
            </a:r>
            <a:r>
              <a:rPr lang="pt-PT" sz="2000" b="1" dirty="0" smtClean="0">
                <a:latin typeface="Calibri" panose="020F0502020204030204" pitchFamily="34" charset="0"/>
              </a:rPr>
              <a:t>.</a:t>
            </a:r>
            <a:endParaRPr lang="pt-PT" sz="2000" b="1" dirty="0">
              <a:latin typeface="Calibri" panose="020F0502020204030204" pitchFamily="34" charset="0"/>
            </a:endParaRPr>
          </a:p>
        </p:txBody>
      </p:sp>
      <p:sp>
        <p:nvSpPr>
          <p:cNvPr id="10"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1"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07561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2896343433"/>
              </p:ext>
            </p:extLst>
          </p:nvPr>
        </p:nvGraphicFramePr>
        <p:xfrm>
          <a:off x="1187624" y="2132856"/>
          <a:ext cx="7205662" cy="373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a:spLocks noGrp="1"/>
          </p:cNvSpPr>
          <p:nvPr>
            <p:ph type="title"/>
          </p:nvPr>
        </p:nvSpPr>
        <p:spPr>
          <a:xfrm>
            <a:off x="509451" y="1307187"/>
            <a:ext cx="8229600" cy="629816"/>
          </a:xfrm>
        </p:spPr>
        <p:txBody>
          <a:bodyPr>
            <a:normAutofit fontScale="90000"/>
          </a:bodyPr>
          <a:lstStyle/>
          <a:p>
            <a:pPr algn="ctr"/>
            <a:r>
              <a:rPr lang="pt-PT" sz="2700" b="1" u="sng" dirty="0" smtClean="0">
                <a:solidFill>
                  <a:schemeClr val="accent2"/>
                </a:solidFill>
                <a:effectLst/>
                <a:latin typeface="Calibri" panose="020F0502020204030204" pitchFamily="34" charset="0"/>
              </a:rPr>
              <a:t>1ª Descoberta</a:t>
            </a:r>
            <a:r>
              <a:rPr lang="pt-PT" sz="2700" b="1" dirty="0" smtClean="0">
                <a:solidFill>
                  <a:schemeClr val="accent2"/>
                </a:solidFill>
                <a:effectLst/>
                <a:latin typeface="Calibri" panose="020F0502020204030204" pitchFamily="34" charset="0"/>
              </a:rPr>
              <a:t>: O Eu ideal – Como quero ser?</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83184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ângulo arredondado 3"/>
          <p:cNvSpPr/>
          <p:nvPr/>
        </p:nvSpPr>
        <p:spPr>
          <a:xfrm>
            <a:off x="4808172" y="2204864"/>
            <a:ext cx="3801449" cy="35902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PT" dirty="0" smtClean="0">
                <a:latin typeface="Calibri" panose="020F0502020204030204" pitchFamily="34" charset="0"/>
              </a:rPr>
              <a:t>Para dirigir uma organização além da visão para a vida pessoal, é fundamental a visão para a organização. “É difícil transmitir entusiasmo se não se tiver ideias claras sobre </a:t>
            </a:r>
            <a:r>
              <a:rPr lang="pt-PT" u="sng" dirty="0" smtClean="0">
                <a:latin typeface="Calibri" panose="020F0502020204030204" pitchFamily="34" charset="0"/>
              </a:rPr>
              <a:t>onde é que vai</a:t>
            </a:r>
            <a:r>
              <a:rPr lang="pt-PT" dirty="0" smtClean="0">
                <a:latin typeface="Calibri" panose="020F0502020204030204" pitchFamily="34" charset="0"/>
              </a:rPr>
              <a:t> e com </a:t>
            </a:r>
            <a:r>
              <a:rPr lang="pt-PT" u="sng" dirty="0" smtClean="0">
                <a:latin typeface="Calibri" panose="020F0502020204030204" pitchFamily="34" charset="0"/>
              </a:rPr>
              <a:t>que objetivos</a:t>
            </a:r>
            <a:r>
              <a:rPr lang="pt-PT" dirty="0" smtClean="0">
                <a:latin typeface="Calibri" panose="020F0502020204030204" pitchFamily="34" charset="0"/>
              </a:rPr>
              <a:t>. (…) o eu ideal tem de evoluir para a visão sobre o futuro partilhado por todos. É essencial estar aberto às esperanças e aos sonhos das outras pessoas.”</a:t>
            </a:r>
          </a:p>
        </p:txBody>
      </p:sp>
      <p:sp>
        <p:nvSpPr>
          <p:cNvPr id="5" name="Rectângulo arredondado 4"/>
          <p:cNvSpPr/>
          <p:nvPr/>
        </p:nvSpPr>
        <p:spPr>
          <a:xfrm>
            <a:off x="683568" y="2204864"/>
            <a:ext cx="3790466" cy="35902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PT" sz="2000" dirty="0" smtClean="0">
                <a:latin typeface="Calibri" panose="020F0502020204030204" pitchFamily="34" charset="0"/>
              </a:rPr>
              <a:t>“A imagem que formamos do eu ideal gera Paixão, emoção e motivação. A nossa visão pessoal é a expressão mais profunda do que queremos da vida. É a imagem que guia as nossas decisões e dita o nosso grau de satisfação.”</a:t>
            </a:r>
            <a:endParaRPr lang="pt-PT" sz="2000" dirty="0">
              <a:latin typeface="Calibri" panose="020F0502020204030204" pitchFamily="34" charset="0"/>
            </a:endParaRPr>
          </a:p>
        </p:txBody>
      </p:sp>
      <p:sp>
        <p:nvSpPr>
          <p:cNvPr id="7"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8" name="Título 1"/>
          <p:cNvSpPr>
            <a:spLocks noGrp="1"/>
          </p:cNvSpPr>
          <p:nvPr>
            <p:ph type="title"/>
          </p:nvPr>
        </p:nvSpPr>
        <p:spPr>
          <a:xfrm>
            <a:off x="529208" y="1225110"/>
            <a:ext cx="8229600" cy="629816"/>
          </a:xfrm>
        </p:spPr>
        <p:txBody>
          <a:bodyPr>
            <a:noAutofit/>
          </a:bodyPr>
          <a:lstStyle/>
          <a:p>
            <a:pPr algn="ctr"/>
            <a:r>
              <a:rPr lang="pt-PT" sz="2400" b="1" u="sng" dirty="0" smtClean="0">
                <a:solidFill>
                  <a:schemeClr val="accent2"/>
                </a:solidFill>
                <a:effectLst/>
                <a:latin typeface="Calibri" panose="020F0502020204030204" pitchFamily="34" charset="0"/>
              </a:rPr>
              <a:t>Dirigir com paixão</a:t>
            </a:r>
            <a:endParaRPr lang="pt-PT" sz="2400" b="1" dirty="0">
              <a:solidFill>
                <a:schemeClr val="accent2"/>
              </a:solidFill>
              <a:effectLst/>
              <a:latin typeface="Calibri" panose="020F0502020204030204" pitchFamily="34" charset="0"/>
            </a:endParaRPr>
          </a:p>
        </p:txBody>
      </p:sp>
      <p:sp>
        <p:nvSpPr>
          <p:cNvPr id="9"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71562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3768" y="1988840"/>
            <a:ext cx="6336705" cy="2507555"/>
          </a:xfrm>
          <a:noFill/>
          <a:ln>
            <a:noFill/>
          </a:ln>
        </p:spPr>
        <p:style>
          <a:lnRef idx="2">
            <a:schemeClr val="dk1"/>
          </a:lnRef>
          <a:fillRef idx="1">
            <a:schemeClr val="lt1"/>
          </a:fillRef>
          <a:effectRef idx="0">
            <a:schemeClr val="dk1"/>
          </a:effectRef>
          <a:fontRef idx="minor">
            <a:schemeClr val="dk1"/>
          </a:fontRef>
        </p:style>
        <p:txBody>
          <a:bodyPr>
            <a:noAutofit/>
          </a:bodyPr>
          <a:lstStyle/>
          <a:p>
            <a:pPr algn="r"/>
            <a:r>
              <a:rPr lang="pt-PT" sz="2000" b="1" dirty="0" smtClean="0">
                <a:effectLst/>
                <a:latin typeface="Calibri" panose="020F0502020204030204" pitchFamily="34" charset="0"/>
              </a:rPr>
              <a:t>“Os grandes líderes emocionam-nos. Acendem as nossas paixões e inspiram o melhor que há em nós.”</a:t>
            </a:r>
            <a:endParaRPr lang="pt-PT" sz="2000" b="1" dirty="0">
              <a:effectLst/>
              <a:latin typeface="Calibri" panose="020F0502020204030204" pitchFamily="34" charset="0"/>
            </a:endParaRPr>
          </a:p>
        </p:txBody>
      </p:sp>
    </p:spTree>
    <p:extLst>
      <p:ext uri="{BB962C8B-B14F-4D97-AF65-F5344CB8AC3E}">
        <p14:creationId xmlns="" xmlns:p14="http://schemas.microsoft.com/office/powerpoint/2010/main" val="65351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ângulo 3"/>
          <p:cNvSpPr/>
          <p:nvPr/>
        </p:nvSpPr>
        <p:spPr>
          <a:xfrm>
            <a:off x="746305" y="4280179"/>
            <a:ext cx="3203666" cy="17504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PT" dirty="0" smtClean="0">
                <a:latin typeface="Calibri" panose="020F0502020204030204" pitchFamily="34" charset="0"/>
              </a:rPr>
              <a:t>Como descobrir o Eu Real?</a:t>
            </a:r>
          </a:p>
          <a:p>
            <a:pPr algn="ctr"/>
            <a:r>
              <a:rPr lang="pt-PT" dirty="0" smtClean="0">
                <a:latin typeface="Calibri" panose="020F0502020204030204" pitchFamily="34" charset="0"/>
              </a:rPr>
              <a:t>Como descobrir o Líder que somos na Realidade?</a:t>
            </a:r>
            <a:endParaRPr lang="pt-PT" dirty="0">
              <a:latin typeface="Calibri" panose="020F0502020204030204" pitchFamily="34" charset="0"/>
            </a:endParaRPr>
          </a:p>
        </p:txBody>
      </p:sp>
      <p:sp>
        <p:nvSpPr>
          <p:cNvPr id="5" name="Rectângulo 4"/>
          <p:cNvSpPr/>
          <p:nvPr/>
        </p:nvSpPr>
        <p:spPr>
          <a:xfrm>
            <a:off x="509451" y="1929319"/>
            <a:ext cx="3677374" cy="21126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PT" b="1" u="sng" dirty="0" smtClean="0">
                <a:latin typeface="Calibri" panose="020F0502020204030204" pitchFamily="34" charset="0"/>
              </a:rPr>
              <a:t>Problema:</a:t>
            </a:r>
          </a:p>
          <a:p>
            <a:pPr algn="ctr"/>
            <a:r>
              <a:rPr lang="pt-PT" dirty="0" smtClean="0">
                <a:latin typeface="Calibri" panose="020F0502020204030204" pitchFamily="34" charset="0"/>
              </a:rPr>
              <a:t>Estaremos acomodados à rotina, com hábitos solidificados e a inercia instalada?</a:t>
            </a:r>
          </a:p>
          <a:p>
            <a:pPr algn="ctr"/>
            <a:r>
              <a:rPr lang="pt-PT" dirty="0" smtClean="0">
                <a:latin typeface="Calibri" panose="020F0502020204030204" pitchFamily="34" charset="0"/>
              </a:rPr>
              <a:t>(Síndrome da Rã Cozida) </a:t>
            </a:r>
          </a:p>
          <a:p>
            <a:pPr algn="ctr"/>
            <a:r>
              <a:rPr lang="pt-PT" dirty="0" smtClean="0">
                <a:latin typeface="Calibri" panose="020F0502020204030204" pitchFamily="34" charset="0"/>
              </a:rPr>
              <a:t>Deixamos de ter consciência da pessoa em que nos convertemos. </a:t>
            </a:r>
            <a:endParaRPr lang="pt-PT" dirty="0">
              <a:latin typeface="Calibri" panose="020F0502020204030204" pitchFamily="34" charset="0"/>
            </a:endParaRPr>
          </a:p>
        </p:txBody>
      </p:sp>
      <p:sp>
        <p:nvSpPr>
          <p:cNvPr id="6" name="Rectângulo 5"/>
          <p:cNvSpPr/>
          <p:nvPr/>
        </p:nvSpPr>
        <p:spPr>
          <a:xfrm>
            <a:off x="4644008" y="2206688"/>
            <a:ext cx="4148321" cy="3670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PT" sz="2000" b="1" u="sng" dirty="0" smtClean="0">
                <a:latin typeface="Calibri" panose="020F0502020204030204" pitchFamily="34" charset="0"/>
              </a:rPr>
              <a:t>Sugestões:</a:t>
            </a:r>
          </a:p>
          <a:p>
            <a:pPr algn="ctr"/>
            <a:r>
              <a:rPr lang="pt-PT" sz="2000" dirty="0" smtClean="0">
                <a:latin typeface="Calibri" panose="020F0502020204030204" pitchFamily="34" charset="0"/>
              </a:rPr>
              <a:t>Fazer um inventário dos nossos talentos e paixões.</a:t>
            </a:r>
          </a:p>
          <a:p>
            <a:pPr algn="ctr"/>
            <a:r>
              <a:rPr lang="pt-PT" sz="2000" dirty="0" smtClean="0">
                <a:latin typeface="Calibri" panose="020F0502020204030204" pitchFamily="34" charset="0"/>
              </a:rPr>
              <a:t>Fazer autoavaliação.</a:t>
            </a:r>
          </a:p>
          <a:p>
            <a:pPr algn="ctr"/>
            <a:r>
              <a:rPr lang="pt-PT" sz="2000" dirty="0" smtClean="0">
                <a:latin typeface="Calibri" panose="020F0502020204030204" pitchFamily="34" charset="0"/>
              </a:rPr>
              <a:t>Ouvir a avaliação que os dos outros fazem de nós (método 360º).</a:t>
            </a:r>
          </a:p>
          <a:p>
            <a:pPr algn="ctr"/>
            <a:r>
              <a:rPr lang="pt-PT" sz="2000" dirty="0" smtClean="0">
                <a:latin typeface="Calibri" panose="020F0502020204030204" pitchFamily="34" charset="0"/>
              </a:rPr>
              <a:t>“Os lideres emocionalmente inteligentes procuram obter tanto os comentários  favoráveis como os desfavoráveis. São lideres que compreendem a necessidade de informação completa”.</a:t>
            </a:r>
            <a:endParaRPr lang="pt-PT" sz="2000" dirty="0">
              <a:latin typeface="Calibri" panose="020F0502020204030204" pitchFamily="34" charset="0"/>
            </a:endParaRPr>
          </a:p>
        </p:txBody>
      </p:sp>
      <p:sp>
        <p:nvSpPr>
          <p:cNvPr id="7"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8" name="Título 1"/>
          <p:cNvSpPr txBox="1">
            <a:spLocks/>
          </p:cNvSpPr>
          <p:nvPr/>
        </p:nvSpPr>
        <p:spPr>
          <a:xfrm>
            <a:off x="509451" y="1307187"/>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2</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O Eu Real – Como sou?</a:t>
            </a:r>
            <a:endParaRPr lang="pt-PT" sz="2700" b="1" dirty="0">
              <a:solidFill>
                <a:schemeClr val="accent2"/>
              </a:solidFill>
              <a:effectLst/>
              <a:latin typeface="Calibri" panose="020F0502020204030204" pitchFamily="34" charset="0"/>
            </a:endParaRPr>
          </a:p>
        </p:txBody>
      </p:sp>
      <p:sp>
        <p:nvSpPr>
          <p:cNvPr id="9"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21752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73956299"/>
              </p:ext>
            </p:extLst>
          </p:nvPr>
        </p:nvGraphicFramePr>
        <p:xfrm>
          <a:off x="822722" y="184626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09451" y="1307187"/>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2</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O Eu Real – Como sou?</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07210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ângulo arredondado 3"/>
          <p:cNvSpPr/>
          <p:nvPr/>
        </p:nvSpPr>
        <p:spPr>
          <a:xfrm>
            <a:off x="755577" y="1988840"/>
            <a:ext cx="3744416" cy="27982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PT" sz="2000" dirty="0" smtClean="0">
                <a:latin typeface="Calibri" panose="020F0502020204030204" pitchFamily="34" charset="0"/>
              </a:rPr>
              <a:t>Criar um mapa do Percurso:</a:t>
            </a:r>
          </a:p>
          <a:p>
            <a:pPr algn="ctr"/>
            <a:r>
              <a:rPr lang="pt-PT" sz="2000" dirty="0" smtClean="0">
                <a:latin typeface="Calibri" panose="020F0502020204030204" pitchFamily="34" charset="0"/>
              </a:rPr>
              <a:t>“Um plano para reforçar os pontos fortes, eliminar as fraquezas e conseguir que as aspirações e os sonhos se tornem Realidade.”</a:t>
            </a:r>
            <a:endParaRPr lang="pt-PT" sz="2000" dirty="0">
              <a:latin typeface="Calibri" panose="020F0502020204030204" pitchFamily="34" charset="0"/>
            </a:endParaRPr>
          </a:p>
        </p:txBody>
      </p:sp>
      <p:sp>
        <p:nvSpPr>
          <p:cNvPr id="5" name="Rectângulo arredondado 4"/>
          <p:cNvSpPr/>
          <p:nvPr/>
        </p:nvSpPr>
        <p:spPr>
          <a:xfrm>
            <a:off x="4860032" y="2996952"/>
            <a:ext cx="3582307" cy="30828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000" dirty="0" smtClean="0">
                <a:latin typeface="Calibri" panose="020F0502020204030204" pitchFamily="34" charset="0"/>
              </a:rPr>
              <a:t>Melhorar as qualidade de liderança.</a:t>
            </a:r>
          </a:p>
          <a:p>
            <a:pPr algn="ctr"/>
            <a:endParaRPr lang="pt-PT" sz="2000" dirty="0" smtClean="0">
              <a:latin typeface="Calibri" panose="020F0502020204030204" pitchFamily="34" charset="0"/>
            </a:endParaRPr>
          </a:p>
          <a:p>
            <a:pPr algn="ctr"/>
            <a:r>
              <a:rPr lang="pt-PT" sz="2000" dirty="0" smtClean="0">
                <a:latin typeface="Calibri" panose="020F0502020204030204" pitchFamily="34" charset="0"/>
              </a:rPr>
              <a:t>Escolher e aplicar, as competências a melhorar, em vários aspetos da vida.</a:t>
            </a:r>
          </a:p>
          <a:p>
            <a:pPr algn="ctr"/>
            <a:endParaRPr lang="pt-PT" sz="2000" dirty="0" smtClean="0">
              <a:latin typeface="Calibri" panose="020F0502020204030204" pitchFamily="34" charset="0"/>
            </a:endParaRPr>
          </a:p>
          <a:p>
            <a:pPr algn="ctr"/>
            <a:r>
              <a:rPr lang="pt-PT" sz="2000" dirty="0" smtClean="0">
                <a:latin typeface="Calibri" panose="020F0502020204030204" pitchFamily="34" charset="0"/>
              </a:rPr>
              <a:t>“A vida é o laboratório da aprendizagem.”</a:t>
            </a:r>
            <a:endParaRPr lang="pt-PT" sz="2000" dirty="0">
              <a:latin typeface="Calibri" panose="020F0502020204030204" pitchFamily="34" charset="0"/>
            </a:endParaRPr>
          </a:p>
        </p:txBody>
      </p:sp>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smtClean="0">
                <a:solidFill>
                  <a:schemeClr val="accent2"/>
                </a:solidFill>
                <a:effectLst/>
                <a:latin typeface="Calibri" panose="020F0502020204030204" pitchFamily="34" charset="0"/>
              </a:rPr>
              <a:t>3ª Descoberta</a:t>
            </a:r>
            <a:r>
              <a:rPr lang="pt-PT" sz="9600" b="1" dirty="0" smtClean="0">
                <a:solidFill>
                  <a:schemeClr val="accent2"/>
                </a:solidFill>
                <a:effectLst/>
                <a:latin typeface="Calibri" panose="020F0502020204030204" pitchFamily="34" charset="0"/>
              </a:rPr>
              <a:t>: O Programa de Aprendizagem</a:t>
            </a:r>
            <a:endParaRPr lang="pt-PT" sz="2700" b="1" dirty="0">
              <a:solidFill>
                <a:schemeClr val="accent2"/>
              </a:solidFill>
              <a:effectLst/>
              <a:latin typeface="Calibri" panose="020F0502020204030204" pitchFamily="34" charset="0"/>
            </a:endParaRPr>
          </a:p>
        </p:txBody>
      </p:sp>
      <p:sp>
        <p:nvSpPr>
          <p:cNvPr id="8"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674934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1897442473"/>
              </p:ext>
            </p:extLst>
          </p:nvPr>
        </p:nvGraphicFramePr>
        <p:xfrm>
          <a:off x="688274" y="2204864"/>
          <a:ext cx="7911467"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smtClean="0">
                <a:solidFill>
                  <a:schemeClr val="accent2"/>
                </a:solidFill>
                <a:effectLst/>
                <a:latin typeface="Calibri" panose="020F0502020204030204" pitchFamily="34" charset="0"/>
              </a:rPr>
              <a:t>3ª Descoberta</a:t>
            </a:r>
            <a:r>
              <a:rPr lang="pt-PT" sz="9600" b="1" dirty="0" smtClean="0">
                <a:solidFill>
                  <a:schemeClr val="accent2"/>
                </a:solidFill>
                <a:effectLst/>
                <a:latin typeface="Calibri" panose="020F0502020204030204" pitchFamily="34" charset="0"/>
              </a:rPr>
              <a:t>: O Programa de Aprendizagem</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731433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 xmlns:p14="http://schemas.microsoft.com/office/powerpoint/2010/main" val="3445078683"/>
              </p:ext>
            </p:extLst>
          </p:nvPr>
        </p:nvGraphicFramePr>
        <p:xfrm>
          <a:off x="1007604" y="1988840"/>
          <a:ext cx="7272808" cy="4058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4</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Reprogramar o Cérebro </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879079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2074962916"/>
              </p:ext>
            </p:extLst>
          </p:nvPr>
        </p:nvGraphicFramePr>
        <p:xfrm>
          <a:off x="822722" y="184626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4</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Reprogramar o Cérebro</a:t>
            </a:r>
            <a:endParaRPr lang="pt-PT" sz="2700" b="1" dirty="0">
              <a:solidFill>
                <a:schemeClr val="accent2"/>
              </a:solidFill>
              <a:effectLst/>
              <a:latin typeface="Calibri" panose="020F0502020204030204" pitchFamily="34" charset="0"/>
            </a:endParaRPr>
          </a:p>
        </p:txBody>
      </p:sp>
      <p:sp>
        <p:nvSpPr>
          <p:cNvPr id="8"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105925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 xmlns:p14="http://schemas.microsoft.com/office/powerpoint/2010/main" val="2754024499"/>
              </p:ext>
            </p:extLst>
          </p:nvPr>
        </p:nvGraphicFramePr>
        <p:xfrm>
          <a:off x="832758" y="1988840"/>
          <a:ext cx="7483657" cy="4281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5</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O Poder do Relacionamento Interpessoal</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526101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2110584266"/>
              </p:ext>
            </p:extLst>
          </p:nvPr>
        </p:nvGraphicFramePr>
        <p:xfrm>
          <a:off x="529208" y="1846264"/>
          <a:ext cx="800323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09451" y="1225111"/>
            <a:ext cx="8229600" cy="62981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9600" b="1" u="sng" dirty="0">
                <a:solidFill>
                  <a:schemeClr val="accent2"/>
                </a:solidFill>
                <a:effectLst/>
                <a:latin typeface="Calibri" panose="020F0502020204030204" pitchFamily="34" charset="0"/>
              </a:rPr>
              <a:t>5</a:t>
            </a:r>
            <a:r>
              <a:rPr lang="pt-PT" sz="9600" b="1" u="sng" dirty="0" smtClean="0">
                <a:solidFill>
                  <a:schemeClr val="accent2"/>
                </a:solidFill>
                <a:effectLst/>
                <a:latin typeface="Calibri" panose="020F0502020204030204" pitchFamily="34" charset="0"/>
              </a:rPr>
              <a:t>ª Descoberta</a:t>
            </a:r>
            <a:r>
              <a:rPr lang="pt-PT" sz="9600" b="1" dirty="0" smtClean="0">
                <a:solidFill>
                  <a:schemeClr val="accent2"/>
                </a:solidFill>
                <a:effectLst/>
                <a:latin typeface="Calibri" panose="020F0502020204030204" pitchFamily="34" charset="0"/>
              </a:rPr>
              <a:t>: O Poder do Relacionamento Interpessoal</a:t>
            </a:r>
            <a:endParaRPr lang="pt-PT" sz="2700" b="1" dirty="0">
              <a:solidFill>
                <a:schemeClr val="accent2"/>
              </a:solidFill>
              <a:effectLst/>
              <a:latin typeface="Calibri" panose="020F0502020204030204" pitchFamily="34" charset="0"/>
            </a:endParaRPr>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aprendizagem Autodirigida de </a:t>
            </a:r>
            <a:r>
              <a:rPr lang="pt-PT" sz="3200" b="1" dirty="0" err="1" smtClean="0">
                <a:effectLst/>
                <a:latin typeface="Verdana" panose="020B0604030504040204" pitchFamily="34" charset="0"/>
                <a:ea typeface="Verdana" panose="020B0604030504040204" pitchFamily="34" charset="0"/>
                <a:cs typeface="Verdana" panose="020B0604030504040204" pitchFamily="34" charset="0"/>
              </a:rPr>
              <a:t>Boyatzis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84963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 xmlns:p14="http://schemas.microsoft.com/office/powerpoint/2010/main" val="3370641396"/>
              </p:ext>
            </p:extLst>
          </p:nvPr>
        </p:nvGraphicFramePr>
        <p:xfrm>
          <a:off x="529208" y="1700808"/>
          <a:ext cx="82296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6" name="Título 1"/>
          <p:cNvSpPr txBox="1">
            <a:spLocks/>
          </p:cNvSpPr>
          <p:nvPr/>
        </p:nvSpPr>
        <p:spPr>
          <a:xfrm>
            <a:off x="529208" y="188640"/>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Realidade Emocional nas Equipas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052347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Marcador de Posição de Conteúdo 4"/>
          <p:cNvGraphicFramePr>
            <a:graphicFrameLocks noGrp="1"/>
          </p:cNvGraphicFramePr>
          <p:nvPr>
            <p:ph idx="1"/>
            <p:extLst>
              <p:ext uri="{D42A27DB-BD31-4B8C-83A1-F6EECF244321}">
                <p14:modId xmlns="" xmlns:p14="http://schemas.microsoft.com/office/powerpoint/2010/main" val="176920584"/>
              </p:ext>
            </p:extLst>
          </p:nvPr>
        </p:nvGraphicFramePr>
        <p:xfrm>
          <a:off x="529208" y="1700808"/>
          <a:ext cx="82296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529208" y="188640"/>
            <a:ext cx="8229600" cy="1143000"/>
          </a:xfrm>
          <a:prstGeom prst="rect">
            <a:avLst/>
          </a:prstGeom>
        </p:spPr>
        <p:txBody>
          <a:bodyPr vert="horz" lIns="91440" tIns="45720" rIns="91440" bIns="45720" rtlCol="0" anchor="b">
            <a:normAutofit fontScale="92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sz="3200" b="1" dirty="0" smtClean="0">
                <a:effectLst/>
                <a:latin typeface="Verdana" panose="020B0604030504040204" pitchFamily="34" charset="0"/>
                <a:ea typeface="Verdana" panose="020B0604030504040204" pitchFamily="34" charset="0"/>
                <a:cs typeface="Verdana" panose="020B0604030504040204" pitchFamily="34" charset="0"/>
              </a:rPr>
              <a:t>A Realidade Emocional nas Equipas</a:t>
            </a:r>
            <a:endParaRPr lang="pt-PT" sz="3200" b="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29439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55576" y="1700808"/>
            <a:ext cx="8148302" cy="4548164"/>
          </a:xfrm>
        </p:spPr>
        <p:txBody>
          <a:bodyPr>
            <a:normAutofit/>
          </a:bodyPr>
          <a:lstStyle/>
          <a:p>
            <a:pPr marL="0" indent="0" algn="l">
              <a:buNone/>
            </a:pPr>
            <a:r>
              <a:rPr lang="pt-PT" sz="2000" b="1" dirty="0" smtClean="0">
                <a:solidFill>
                  <a:schemeClr val="tx1"/>
                </a:solidFill>
                <a:latin typeface="Calibri" panose="020F0502020204030204" pitchFamily="34" charset="0"/>
              </a:rPr>
              <a:t>1º Gestor :</a:t>
            </a:r>
          </a:p>
          <a:p>
            <a:pPr algn="l"/>
            <a:r>
              <a:rPr lang="pt-PT" sz="2000" dirty="0" smtClean="0">
                <a:solidFill>
                  <a:schemeClr val="tx1"/>
                </a:solidFill>
                <a:latin typeface="Calibri" panose="020F0502020204030204" pitchFamily="34" charset="0"/>
              </a:rPr>
              <a:t>Sucessos da concorrência</a:t>
            </a:r>
          </a:p>
          <a:p>
            <a:pPr algn="l"/>
            <a:r>
              <a:rPr lang="pt-PT" sz="2000" dirty="0" smtClean="0">
                <a:solidFill>
                  <a:schemeClr val="tx1"/>
                </a:solidFill>
                <a:latin typeface="Calibri" panose="020F0502020204030204" pitchFamily="34" charset="0"/>
              </a:rPr>
              <a:t>Viagem a Cannes</a:t>
            </a:r>
          </a:p>
          <a:p>
            <a:pPr algn="l"/>
            <a:r>
              <a:rPr lang="pt-PT" sz="2000" dirty="0" smtClean="0">
                <a:solidFill>
                  <a:schemeClr val="tx1"/>
                </a:solidFill>
                <a:latin typeface="Calibri" panose="020F0502020204030204" pitchFamily="34" charset="0"/>
              </a:rPr>
              <a:t>Modos bruscos e agressivos</a:t>
            </a:r>
          </a:p>
          <a:p>
            <a:pPr marL="0" indent="0" algn="l">
              <a:buNone/>
            </a:pPr>
            <a:endParaRPr lang="pt-PT" sz="2000" dirty="0" smtClean="0">
              <a:solidFill>
                <a:schemeClr val="tx1"/>
              </a:solidFill>
              <a:latin typeface="Calibri" panose="020F0502020204030204" pitchFamily="34" charset="0"/>
            </a:endParaRPr>
          </a:p>
          <a:p>
            <a:pPr marL="0" indent="0" algn="l">
              <a:buNone/>
            </a:pPr>
            <a:endParaRPr lang="pt-PT" sz="2000" dirty="0" smtClean="0">
              <a:solidFill>
                <a:schemeClr val="tx1"/>
              </a:solidFill>
              <a:latin typeface="Calibri" panose="020F0502020204030204" pitchFamily="34" charset="0"/>
            </a:endParaRPr>
          </a:p>
          <a:p>
            <a:pPr marL="0" indent="0" algn="l">
              <a:buNone/>
            </a:pPr>
            <a:r>
              <a:rPr lang="pt-PT" sz="2000" b="1" dirty="0" smtClean="0">
                <a:solidFill>
                  <a:schemeClr val="tx1"/>
                </a:solidFill>
                <a:latin typeface="Calibri" panose="020F0502020204030204" pitchFamily="34" charset="0"/>
              </a:rPr>
              <a:t>2º Gestor :</a:t>
            </a:r>
          </a:p>
          <a:p>
            <a:pPr algn="l"/>
            <a:r>
              <a:rPr lang="pt-PT" sz="2000" dirty="0" smtClean="0">
                <a:solidFill>
                  <a:schemeClr val="tx1"/>
                </a:solidFill>
                <a:latin typeface="Calibri" panose="020F0502020204030204" pitchFamily="34" charset="0"/>
              </a:rPr>
              <a:t>Importância do jornalismo para a sociedade</a:t>
            </a:r>
          </a:p>
          <a:p>
            <a:pPr algn="l"/>
            <a:r>
              <a:rPr lang="pt-PT" sz="2000" dirty="0" smtClean="0">
                <a:solidFill>
                  <a:schemeClr val="tx1"/>
                </a:solidFill>
                <a:latin typeface="Calibri" panose="020F0502020204030204" pitchFamily="34" charset="0"/>
              </a:rPr>
              <a:t>Ninguém se torna jornalista para enriquecer</a:t>
            </a:r>
          </a:p>
          <a:p>
            <a:pPr algn="l"/>
            <a:r>
              <a:rPr lang="pt-PT" sz="2000" dirty="0" smtClean="0">
                <a:solidFill>
                  <a:schemeClr val="tx1"/>
                </a:solidFill>
                <a:latin typeface="Calibri" panose="020F0502020204030204" pitchFamily="34" charset="0"/>
              </a:rPr>
              <a:t>Paixão dos jornalistas pelo seu trabalho </a:t>
            </a:r>
          </a:p>
          <a:p>
            <a:pPr marL="0" indent="0">
              <a:buNone/>
            </a:pPr>
            <a:endParaRPr lang="pt-PT" dirty="0" smtClean="0"/>
          </a:p>
        </p:txBody>
      </p:sp>
      <p:sp>
        <p:nvSpPr>
          <p:cNvPr id="2"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4"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Caso Prático: Encerramento da secção de notícias da BBC</a:t>
            </a:r>
            <a:endParaRPr lang="pt-P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26078" y="3068960"/>
            <a:ext cx="3577977" cy="10198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99030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09" name="Image 2"/>
          <p:cNvPicPr>
            <a:picLocks noChangeAspect="1"/>
          </p:cNvPicPr>
          <p:nvPr/>
        </p:nvPicPr>
        <p:blipFill>
          <a:blip r:embed="rId4" cstate="print"/>
          <a:srcRect/>
          <a:stretch>
            <a:fillRect/>
          </a:stretch>
        </p:blipFill>
        <p:spPr bwMode="auto">
          <a:xfrm>
            <a:off x="-1214437" y="0"/>
            <a:ext cx="11930063" cy="6858000"/>
          </a:xfrm>
          <a:prstGeom prst="rect">
            <a:avLst/>
          </a:prstGeom>
          <a:noFill/>
          <a:ln w="9525">
            <a:noFill/>
            <a:miter lim="800000"/>
            <a:headEnd/>
            <a:tailEnd/>
          </a:ln>
        </p:spPr>
      </p:pic>
      <p:sp>
        <p:nvSpPr>
          <p:cNvPr id="4" name="ZoneTexte 3"/>
          <p:cNvSpPr txBox="1"/>
          <p:nvPr/>
        </p:nvSpPr>
        <p:spPr>
          <a:xfrm>
            <a:off x="2411760" y="4398797"/>
            <a:ext cx="5654054" cy="1508105"/>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pPr algn="ctr">
              <a:buClr>
                <a:srgbClr val="000000"/>
              </a:buClr>
              <a:buSzPct val="100000"/>
              <a:buFont typeface="Times New Roman" pitchFamily="16" charset="0"/>
              <a:buNone/>
              <a:defRPr/>
            </a:pPr>
            <a:endParaRPr lang="pt-PT" dirty="0">
              <a:solidFill>
                <a:srgbClr val="FFFFFF"/>
              </a:solidFill>
              <a:ea typeface="ＭＳ Ｐゴシック" charset="-128"/>
              <a:cs typeface="+mn-cs"/>
            </a:endParaRPr>
          </a:p>
          <a:p>
            <a:pPr algn="ctr">
              <a:buClr>
                <a:srgbClr val="000000"/>
              </a:buClr>
              <a:buSzPct val="100000"/>
              <a:buFont typeface="Times New Roman" pitchFamily="16" charset="0"/>
              <a:buNone/>
              <a:defRPr/>
            </a:pPr>
            <a:r>
              <a:rPr lang="pt-PT" sz="3400" dirty="0">
                <a:solidFill>
                  <a:srgbClr val="FFFFFF"/>
                </a:solidFill>
                <a:ea typeface="ＭＳ Ｐゴシック" charset="-128"/>
              </a:rPr>
              <a:t>O</a:t>
            </a:r>
            <a:r>
              <a:rPr lang="pt-PT" sz="3400" dirty="0" smtClean="0">
                <a:solidFill>
                  <a:srgbClr val="FFFFFF"/>
                </a:solidFill>
                <a:ea typeface="ＭＳ Ｐゴシック" charset="-128"/>
                <a:cs typeface="+mn-cs"/>
              </a:rPr>
              <a:t>s Novos Lideres</a:t>
            </a:r>
          </a:p>
          <a:p>
            <a:pPr algn="ctr">
              <a:buClr>
                <a:srgbClr val="000000"/>
              </a:buClr>
              <a:buSzPct val="100000"/>
              <a:buFont typeface="Times New Roman" pitchFamily="16" charset="0"/>
              <a:buNone/>
              <a:defRPr/>
            </a:pPr>
            <a:r>
              <a:rPr lang="pt-PT" sz="2200" dirty="0" smtClean="0">
                <a:solidFill>
                  <a:srgbClr val="FFFFFF"/>
                </a:solidFill>
                <a:ea typeface="ＭＳ Ｐゴシック" charset="-128"/>
              </a:rPr>
              <a:t>A Inteligência </a:t>
            </a:r>
            <a:r>
              <a:rPr lang="pt-PT" sz="2200" dirty="0">
                <a:solidFill>
                  <a:srgbClr val="FFFFFF"/>
                </a:solidFill>
                <a:ea typeface="ＭＳ Ｐゴシック" charset="-128"/>
              </a:rPr>
              <a:t>e</a:t>
            </a:r>
            <a:r>
              <a:rPr lang="pt-PT" sz="2200" dirty="0" smtClean="0">
                <a:solidFill>
                  <a:srgbClr val="FFFFFF"/>
                </a:solidFill>
                <a:ea typeface="ＭＳ Ｐゴシック" charset="-128"/>
              </a:rPr>
              <a:t>mocional nas organizações</a:t>
            </a:r>
            <a:endParaRPr lang="pt-PT" sz="2200" dirty="0">
              <a:solidFill>
                <a:srgbClr val="FFFFFF"/>
              </a:solidFill>
              <a:ea typeface="ＭＳ Ｐゴシック" charset="-128"/>
              <a:cs typeface="+mn-cs"/>
            </a:endParaRPr>
          </a:p>
          <a:p>
            <a:pPr>
              <a:buClr>
                <a:srgbClr val="000000"/>
              </a:buClr>
              <a:buSzPct val="100000"/>
              <a:buFont typeface="Times New Roman" pitchFamily="16" charset="0"/>
              <a:buNone/>
              <a:defRPr/>
            </a:pPr>
            <a:endParaRPr lang="pt-PT" dirty="0">
              <a:solidFill>
                <a:srgbClr val="FFFFFF"/>
              </a:solidFill>
              <a:ea typeface="ＭＳ Ｐゴシック" charset="-128"/>
              <a:cs typeface="+mn-cs"/>
            </a:endParaRPr>
          </a:p>
        </p:txBody>
      </p:sp>
      <p:pic>
        <p:nvPicPr>
          <p:cNvPr id="7" name="Generique de Qui Veut Gagner des Millions [FR HD].mp3">
            <a:hlinkClick r:id="" action="ppaction://media"/>
          </p:cNvPr>
          <p:cNvPicPr>
            <a:picLocks noRot="1" noChangeAspect="1"/>
          </p:cNvPicPr>
          <p:nvPr>
            <a:audioFile r:link="rId1"/>
          </p:nvPr>
        </p:nvPicPr>
        <p:blipFill>
          <a:blip r:embed="rId5" cstate="print"/>
          <a:srcRect/>
          <a:stretch>
            <a:fillRect/>
          </a:stretch>
        </p:blipFill>
        <p:spPr bwMode="auto">
          <a:xfrm>
            <a:off x="4449764" y="3306765"/>
            <a:ext cx="244475" cy="244475"/>
          </a:xfrm>
          <a:prstGeom prst="rect">
            <a:avLst/>
          </a:prstGeom>
          <a:noFill/>
          <a:ln w="9525">
            <a:noFill/>
            <a:miter lim="800000"/>
            <a:headEnd/>
            <a:tailEnd/>
          </a:ln>
        </p:spPr>
      </p:pic>
    </p:spTree>
    <p:extLst>
      <p:ext uri="{BB962C8B-B14F-4D97-AF65-F5344CB8AC3E}">
        <p14:creationId xmlns="" xmlns:p14="http://schemas.microsoft.com/office/powerpoint/2010/main" val="30611930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54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e 14"/>
          <p:cNvGrpSpPr>
            <a:grpSpLocks/>
          </p:cNvGrpSpPr>
          <p:nvPr/>
        </p:nvGrpSpPr>
        <p:grpSpPr bwMode="auto">
          <a:xfrm>
            <a:off x="501606" y="1323751"/>
            <a:ext cx="5022850" cy="3101975"/>
            <a:chOff x="560388" y="1846265"/>
            <a:chExt cx="5022850" cy="3101975"/>
          </a:xfrm>
        </p:grpSpPr>
        <p:pic>
          <p:nvPicPr>
            <p:cNvPr id="173070" name="Picture 3" descr="50-50"/>
            <p:cNvPicPr>
              <a:picLocks noChangeAspect="1" noChangeArrowheads="1"/>
            </p:cNvPicPr>
            <p:nvPr/>
          </p:nvPicPr>
          <p:blipFill>
            <a:blip r:embed="rId6" cstate="print"/>
            <a:srcRect/>
            <a:stretch>
              <a:fillRect/>
            </a:stretch>
          </p:blipFill>
          <p:spPr bwMode="auto">
            <a:xfrm>
              <a:off x="560388" y="1846265"/>
              <a:ext cx="5022850" cy="3101975"/>
            </a:xfrm>
            <a:prstGeom prst="rect">
              <a:avLst/>
            </a:prstGeom>
            <a:noFill/>
            <a:ln w="9525">
              <a:noFill/>
              <a:miter lim="800000"/>
              <a:headEnd/>
              <a:tailEnd/>
            </a:ln>
          </p:spPr>
        </p:pic>
        <p:sp>
          <p:nvSpPr>
            <p:cNvPr id="173071" name="ZoneTexte 11"/>
            <p:cNvSpPr txBox="1">
              <a:spLocks noChangeArrowheads="1"/>
            </p:cNvSpPr>
            <p:nvPr/>
          </p:nvSpPr>
          <p:spPr bwMode="auto">
            <a:xfrm>
              <a:off x="1214414" y="2298693"/>
              <a:ext cx="3714776" cy="400110"/>
            </a:xfrm>
            <a:prstGeom prst="rect">
              <a:avLst/>
            </a:prstGeom>
            <a:solidFill>
              <a:schemeClr val="tx1"/>
            </a:solidFill>
            <a:ln w="9525">
              <a:noFill/>
              <a:miter lim="800000"/>
              <a:headEnd/>
              <a:tailEnd/>
            </a:ln>
          </p:spPr>
          <p:txBody>
            <a:bodyPr>
              <a:spAutoFit/>
            </a:bodyPr>
            <a:lstStyle/>
            <a:p>
              <a:pPr algn="ctr">
                <a:buClr>
                  <a:srgbClr val="000000"/>
                </a:buClr>
                <a:buSzPct val="100000"/>
                <a:buFont typeface="Times New Roman" pitchFamily="18" charset="0"/>
                <a:buNone/>
              </a:pPr>
              <a:r>
                <a:rPr lang="pt-PT" sz="2000">
                  <a:solidFill>
                    <a:srgbClr val="F6BB00"/>
                  </a:solidFill>
                </a:rPr>
                <a:t>"</a:t>
              </a:r>
              <a:r>
                <a:rPr lang="pt-PT" sz="2000"/>
                <a:t>O 50/50</a:t>
              </a:r>
              <a:r>
                <a:rPr lang="pt-PT" sz="2000">
                  <a:solidFill>
                    <a:srgbClr val="F6BB00"/>
                  </a:solidFill>
                </a:rPr>
                <a:t>"</a:t>
              </a:r>
            </a:p>
          </p:txBody>
        </p:sp>
      </p:grpSp>
      <p:sp>
        <p:nvSpPr>
          <p:cNvPr id="10" name="Rectangle à coins arrondis 9"/>
          <p:cNvSpPr/>
          <p:nvPr/>
        </p:nvSpPr>
        <p:spPr>
          <a:xfrm>
            <a:off x="2248935" y="260648"/>
            <a:ext cx="4680520" cy="864096"/>
          </a:xfrm>
          <a:prstGeom prst="wedgeRoundRectCallout">
            <a:avLst>
              <a:gd name="adj1" fmla="val 62333"/>
              <a:gd name="adj2" fmla="val 69"/>
              <a:gd name="adj3" fmla="val 16667"/>
            </a:avLst>
          </a:prstGeom>
          <a:solidFill>
            <a:srgbClr val="6600CC"/>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buClr>
                <a:srgbClr val="000000"/>
              </a:buClr>
              <a:buSzPct val="100000"/>
              <a:buFont typeface="Times New Roman" pitchFamily="16" charset="0"/>
              <a:buNone/>
              <a:defRPr/>
            </a:pPr>
            <a:r>
              <a:rPr lang="pt-PT" b="1" dirty="0">
                <a:solidFill>
                  <a:srgbClr val="FFFFFF"/>
                </a:solidFill>
                <a:latin typeface="Arial" pitchFamily="34" charset="0"/>
              </a:rPr>
              <a:t>REGRAS DO JOGO</a:t>
            </a:r>
          </a:p>
        </p:txBody>
      </p:sp>
      <p:cxnSp>
        <p:nvCxnSpPr>
          <p:cNvPr id="6" name="Connecteur droit 5"/>
          <p:cNvCxnSpPr/>
          <p:nvPr/>
        </p:nvCxnSpPr>
        <p:spPr>
          <a:xfrm flipH="1">
            <a:off x="960438" y="2487613"/>
            <a:ext cx="422275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pSp>
        <p:nvGrpSpPr>
          <p:cNvPr id="3" name="Groupe 15"/>
          <p:cNvGrpSpPr>
            <a:grpSpLocks/>
          </p:cNvGrpSpPr>
          <p:nvPr/>
        </p:nvGrpSpPr>
        <p:grpSpPr bwMode="auto">
          <a:xfrm>
            <a:off x="2101851" y="2232570"/>
            <a:ext cx="4986338" cy="3063875"/>
            <a:chOff x="2101850" y="2898776"/>
            <a:chExt cx="4986338" cy="3063875"/>
          </a:xfrm>
        </p:grpSpPr>
        <p:pic>
          <p:nvPicPr>
            <p:cNvPr id="173068" name="Picture 4" descr="askaud"/>
            <p:cNvPicPr>
              <a:picLocks noChangeAspect="1" noChangeArrowheads="1"/>
            </p:cNvPicPr>
            <p:nvPr/>
          </p:nvPicPr>
          <p:blipFill>
            <a:blip r:embed="rId7" cstate="print"/>
            <a:srcRect/>
            <a:stretch>
              <a:fillRect/>
            </a:stretch>
          </p:blipFill>
          <p:spPr bwMode="auto">
            <a:xfrm>
              <a:off x="2101850" y="2898776"/>
              <a:ext cx="4986338" cy="3063875"/>
            </a:xfrm>
            <a:prstGeom prst="rect">
              <a:avLst/>
            </a:prstGeom>
            <a:noFill/>
            <a:ln w="9525">
              <a:noFill/>
              <a:miter lim="800000"/>
              <a:headEnd/>
              <a:tailEnd/>
            </a:ln>
          </p:spPr>
        </p:pic>
        <p:sp>
          <p:nvSpPr>
            <p:cNvPr id="173069" name="ZoneTexte 12"/>
            <p:cNvSpPr txBox="1">
              <a:spLocks noChangeArrowheads="1"/>
            </p:cNvSpPr>
            <p:nvPr/>
          </p:nvSpPr>
          <p:spPr bwMode="auto">
            <a:xfrm>
              <a:off x="2714612" y="3347980"/>
              <a:ext cx="3786214" cy="400110"/>
            </a:xfrm>
            <a:prstGeom prst="rect">
              <a:avLst/>
            </a:prstGeom>
            <a:solidFill>
              <a:schemeClr val="tx1"/>
            </a:solidFill>
            <a:ln w="9525">
              <a:noFill/>
              <a:miter lim="800000"/>
              <a:headEnd/>
              <a:tailEnd/>
            </a:ln>
          </p:spPr>
          <p:txBody>
            <a:bodyPr>
              <a:spAutoFit/>
            </a:bodyPr>
            <a:lstStyle/>
            <a:p>
              <a:pPr algn="ctr">
                <a:buClr>
                  <a:srgbClr val="000000"/>
                </a:buClr>
                <a:buSzPct val="100000"/>
                <a:buFont typeface="Times New Roman" pitchFamily="18" charset="0"/>
                <a:buNone/>
              </a:pPr>
              <a:r>
                <a:rPr lang="pt-PT" sz="2000">
                  <a:solidFill>
                    <a:srgbClr val="F6BB00"/>
                  </a:solidFill>
                </a:rPr>
                <a:t>"</a:t>
              </a:r>
              <a:r>
                <a:rPr lang="pt-PT" sz="2000"/>
                <a:t>A OPINIÃO DO PÚBLICO</a:t>
              </a:r>
              <a:r>
                <a:rPr lang="pt-PT" sz="2000">
                  <a:solidFill>
                    <a:srgbClr val="F6BB00"/>
                  </a:solidFill>
                </a:rPr>
                <a:t>"</a:t>
              </a:r>
            </a:p>
          </p:txBody>
        </p:sp>
      </p:grpSp>
      <p:grpSp>
        <p:nvGrpSpPr>
          <p:cNvPr id="4" name="Groupe 16"/>
          <p:cNvGrpSpPr>
            <a:grpSpLocks/>
          </p:cNvGrpSpPr>
          <p:nvPr/>
        </p:nvGrpSpPr>
        <p:grpSpPr bwMode="auto">
          <a:xfrm>
            <a:off x="3876676" y="3153591"/>
            <a:ext cx="4684713" cy="2889250"/>
            <a:chOff x="3876677" y="3924300"/>
            <a:chExt cx="4684713" cy="2889251"/>
          </a:xfrm>
        </p:grpSpPr>
        <p:pic>
          <p:nvPicPr>
            <p:cNvPr id="173066" name="Picture 5" descr="phonfrnd"/>
            <p:cNvPicPr>
              <a:picLocks noChangeAspect="1" noChangeArrowheads="1"/>
            </p:cNvPicPr>
            <p:nvPr/>
          </p:nvPicPr>
          <p:blipFill>
            <a:blip r:embed="rId8" cstate="print"/>
            <a:srcRect/>
            <a:stretch>
              <a:fillRect/>
            </a:stretch>
          </p:blipFill>
          <p:spPr bwMode="auto">
            <a:xfrm>
              <a:off x="3876677" y="3924300"/>
              <a:ext cx="4684713" cy="2889251"/>
            </a:xfrm>
            <a:prstGeom prst="rect">
              <a:avLst/>
            </a:prstGeom>
            <a:noFill/>
            <a:ln w="9525">
              <a:noFill/>
              <a:miter lim="800000"/>
              <a:headEnd/>
              <a:tailEnd/>
            </a:ln>
          </p:spPr>
        </p:pic>
        <p:sp>
          <p:nvSpPr>
            <p:cNvPr id="173067" name="ZoneTexte 13"/>
            <p:cNvSpPr txBox="1">
              <a:spLocks noChangeArrowheads="1"/>
            </p:cNvSpPr>
            <p:nvPr/>
          </p:nvSpPr>
          <p:spPr bwMode="auto">
            <a:xfrm>
              <a:off x="4429124" y="4335412"/>
              <a:ext cx="3571900" cy="400110"/>
            </a:xfrm>
            <a:prstGeom prst="rect">
              <a:avLst/>
            </a:prstGeom>
            <a:solidFill>
              <a:schemeClr val="tx1"/>
            </a:solidFill>
            <a:ln w="9525">
              <a:noFill/>
              <a:miter lim="800000"/>
              <a:headEnd/>
              <a:tailEnd/>
            </a:ln>
          </p:spPr>
          <p:txBody>
            <a:bodyPr>
              <a:spAutoFit/>
            </a:bodyPr>
            <a:lstStyle/>
            <a:p>
              <a:pPr algn="ctr">
                <a:buClr>
                  <a:srgbClr val="000000"/>
                </a:buClr>
                <a:buSzPct val="100000"/>
                <a:buFont typeface="Times New Roman" pitchFamily="18" charset="0"/>
                <a:buNone/>
              </a:pPr>
              <a:r>
                <a:rPr lang="pt-PT" sz="2000">
                  <a:solidFill>
                    <a:srgbClr val="F6BB00"/>
                  </a:solidFill>
                </a:rPr>
                <a:t>"</a:t>
              </a:r>
              <a:r>
                <a:rPr lang="pt-PT" sz="2000"/>
                <a:t>TELEFONAR A UM AMIGO</a:t>
              </a:r>
              <a:r>
                <a:rPr lang="pt-PT" sz="2000">
                  <a:solidFill>
                    <a:srgbClr val="F6BB00"/>
                  </a:solidFill>
                </a:rPr>
                <a:t>"</a:t>
              </a:r>
            </a:p>
          </p:txBody>
        </p:sp>
      </p:grpSp>
      <p:cxnSp>
        <p:nvCxnSpPr>
          <p:cNvPr id="8" name="Connecteur droit 7"/>
          <p:cNvCxnSpPr/>
          <p:nvPr/>
        </p:nvCxnSpPr>
        <p:spPr>
          <a:xfrm flipH="1">
            <a:off x="4106864" y="4525963"/>
            <a:ext cx="4224337"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 name="Connecteur droit 6"/>
          <p:cNvCxnSpPr/>
          <p:nvPr/>
        </p:nvCxnSpPr>
        <p:spPr>
          <a:xfrm flipH="1">
            <a:off x="2482851" y="3567113"/>
            <a:ext cx="4224338"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9204886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ight.wav"/>
                                        </p:tgtEl>
                                      </p:cMediaNode>
                                    </p:audio>
                                  </p:sub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laser.wav"/>
                                        </p:tgtEl>
                                      </p:cMediaNode>
                                    </p:audio>
                                  </p:sub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laser.wav"/>
                                        </p:tgtEl>
                                      </p:cMediaNode>
                                    </p:audio>
                                  </p:sub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105"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5106"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5107"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5108" name="AutoShape 5"/>
          <p:cNvSpPr>
            <a:spLocks noChangeArrowheads="1"/>
          </p:cNvSpPr>
          <p:nvPr/>
        </p:nvSpPr>
        <p:spPr bwMode="auto">
          <a:xfrm>
            <a:off x="571500" y="785813"/>
            <a:ext cx="8001000" cy="1733550"/>
          </a:xfrm>
          <a:prstGeom prst="hexagon">
            <a:avLst>
              <a:gd name="adj" fmla="val 8291"/>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5109"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7175" name="Rectangle 7"/>
          <p:cNvSpPr>
            <a:spLocks noGrp="1" noChangeArrowheads="1"/>
          </p:cNvSpPr>
          <p:nvPr>
            <p:ph type="title" idx="4294967295"/>
          </p:nvPr>
        </p:nvSpPr>
        <p:spPr>
          <a:xfrm>
            <a:off x="480219" y="1295400"/>
            <a:ext cx="8183562" cy="2057400"/>
          </a:xfrm>
        </p:spPr>
        <p:txBody>
          <a:bodyPr/>
          <a:lstStyle/>
          <a:p>
            <a:pPr eaLnBrk="1" hangingPunct="1">
              <a:spcBef>
                <a:spcPct val="50000"/>
              </a:spcBef>
              <a:defRPr/>
            </a:pPr>
            <a:r>
              <a:rPr lang="pt-PT" sz="2800" b="1" dirty="0" smtClean="0">
                <a:solidFill>
                  <a:srgbClr val="FFFF00"/>
                </a:solidFill>
                <a:latin typeface="Arial" pitchFamily="34" charset="0"/>
              </a:rPr>
              <a:t>A 1ª descoberta, o eu Ideal implica…</a:t>
            </a:r>
            <a:br>
              <a:rPr lang="pt-PT" sz="2800" b="1" dirty="0" smtClean="0">
                <a:solidFill>
                  <a:srgbClr val="FFFF00"/>
                </a:solidFill>
                <a:latin typeface="Arial" pitchFamily="34" charset="0"/>
              </a:rPr>
            </a:br>
            <a:r>
              <a:rPr lang="pt-PT" sz="2800" b="1" dirty="0" smtClean="0">
                <a:solidFill>
                  <a:srgbClr val="FFFF00"/>
                </a:solidFill>
                <a:latin typeface="Arial" pitchFamily="34" charset="0"/>
              </a:rPr>
              <a:t/>
            </a:r>
            <a:br>
              <a:rPr lang="pt-PT" sz="2800" b="1" dirty="0" smtClean="0">
                <a:solidFill>
                  <a:srgbClr val="FFFF00"/>
                </a:solidFill>
                <a:latin typeface="Arial" pitchFamily="34" charset="0"/>
              </a:rPr>
            </a:br>
            <a:endParaRPr lang="pt-PT" sz="2800" b="1" dirty="0">
              <a:solidFill>
                <a:srgbClr val="FFFF00"/>
              </a:solidFill>
              <a:latin typeface="Arial" pitchFamily="34" charset="0"/>
            </a:endParaRPr>
          </a:p>
        </p:txBody>
      </p:sp>
      <p:sp>
        <p:nvSpPr>
          <p:cNvPr id="175111" name="Line 9"/>
          <p:cNvSpPr>
            <a:spLocks noChangeShapeType="1"/>
          </p:cNvSpPr>
          <p:nvPr/>
        </p:nvSpPr>
        <p:spPr bwMode="auto">
          <a:xfrm flipH="1">
            <a:off x="0" y="6172200"/>
            <a:ext cx="533400" cy="0"/>
          </a:xfrm>
          <a:prstGeom prst="line">
            <a:avLst/>
          </a:prstGeom>
          <a:noFill/>
          <a:ln w="57150">
            <a:solidFill>
              <a:srgbClr val="0066FF"/>
            </a:solidFill>
            <a:round/>
            <a:headEnd/>
            <a:tailEnd/>
          </a:ln>
        </p:spPr>
        <p:txBody>
          <a:bodyPr wrap="none" anchor="ctr"/>
          <a:lstStyle/>
          <a:p>
            <a:endParaRPr lang="pt-PT"/>
          </a:p>
        </p:txBody>
      </p:sp>
      <p:sp>
        <p:nvSpPr>
          <p:cNvPr id="175112" name="Line 10"/>
          <p:cNvSpPr>
            <a:spLocks noChangeShapeType="1"/>
          </p:cNvSpPr>
          <p:nvPr/>
        </p:nvSpPr>
        <p:spPr bwMode="auto">
          <a:xfrm flipH="1">
            <a:off x="0" y="5181600"/>
            <a:ext cx="533400" cy="0"/>
          </a:xfrm>
          <a:prstGeom prst="line">
            <a:avLst/>
          </a:prstGeom>
          <a:noFill/>
          <a:ln w="57150">
            <a:solidFill>
              <a:srgbClr val="0066FF"/>
            </a:solidFill>
            <a:round/>
            <a:headEnd/>
            <a:tailEnd/>
          </a:ln>
        </p:spPr>
        <p:txBody>
          <a:bodyPr wrap="none" anchor="ctr"/>
          <a:lstStyle/>
          <a:p>
            <a:endParaRPr lang="pt-PT"/>
          </a:p>
        </p:txBody>
      </p:sp>
      <p:sp>
        <p:nvSpPr>
          <p:cNvPr id="175113" name="Line 11"/>
          <p:cNvSpPr>
            <a:spLocks noChangeShapeType="1"/>
          </p:cNvSpPr>
          <p:nvPr/>
        </p:nvSpPr>
        <p:spPr bwMode="auto">
          <a:xfrm flipH="1">
            <a:off x="0" y="4191000"/>
            <a:ext cx="533400" cy="0"/>
          </a:xfrm>
          <a:prstGeom prst="line">
            <a:avLst/>
          </a:prstGeom>
          <a:noFill/>
          <a:ln w="57150">
            <a:solidFill>
              <a:srgbClr val="0066FF"/>
            </a:solidFill>
            <a:round/>
            <a:headEnd/>
            <a:tailEnd/>
          </a:ln>
        </p:spPr>
        <p:txBody>
          <a:bodyPr wrap="none" anchor="ctr"/>
          <a:lstStyle/>
          <a:p>
            <a:endParaRPr lang="pt-PT"/>
          </a:p>
        </p:txBody>
      </p:sp>
      <p:sp>
        <p:nvSpPr>
          <p:cNvPr id="175114" name="Line 12"/>
          <p:cNvSpPr>
            <a:spLocks noChangeShapeType="1"/>
          </p:cNvSpPr>
          <p:nvPr/>
        </p:nvSpPr>
        <p:spPr bwMode="auto">
          <a:xfrm flipH="1">
            <a:off x="0" y="3200400"/>
            <a:ext cx="533400" cy="0"/>
          </a:xfrm>
          <a:prstGeom prst="line">
            <a:avLst/>
          </a:prstGeom>
          <a:noFill/>
          <a:ln w="57150">
            <a:solidFill>
              <a:srgbClr val="0066FF"/>
            </a:solidFill>
            <a:round/>
            <a:headEnd/>
            <a:tailEnd/>
          </a:ln>
        </p:spPr>
        <p:txBody>
          <a:bodyPr wrap="none" anchor="ctr"/>
          <a:lstStyle/>
          <a:p>
            <a:endParaRPr lang="pt-PT"/>
          </a:p>
        </p:txBody>
      </p:sp>
      <p:sp>
        <p:nvSpPr>
          <p:cNvPr id="175115" name="Line 13"/>
          <p:cNvSpPr>
            <a:spLocks noChangeShapeType="1"/>
          </p:cNvSpPr>
          <p:nvPr/>
        </p:nvSpPr>
        <p:spPr bwMode="auto">
          <a:xfrm flipH="1">
            <a:off x="8686800" y="6172200"/>
            <a:ext cx="457200" cy="0"/>
          </a:xfrm>
          <a:prstGeom prst="line">
            <a:avLst/>
          </a:prstGeom>
          <a:noFill/>
          <a:ln w="57150">
            <a:solidFill>
              <a:srgbClr val="0066FF"/>
            </a:solidFill>
            <a:round/>
            <a:headEnd/>
            <a:tailEnd/>
          </a:ln>
        </p:spPr>
        <p:txBody>
          <a:bodyPr wrap="none" anchor="ctr"/>
          <a:lstStyle/>
          <a:p>
            <a:endParaRPr lang="pt-PT"/>
          </a:p>
        </p:txBody>
      </p:sp>
      <p:sp>
        <p:nvSpPr>
          <p:cNvPr id="175116" name="Line 14"/>
          <p:cNvSpPr>
            <a:spLocks noChangeShapeType="1"/>
          </p:cNvSpPr>
          <p:nvPr/>
        </p:nvSpPr>
        <p:spPr bwMode="auto">
          <a:xfrm flipH="1">
            <a:off x="8686800" y="5181600"/>
            <a:ext cx="457200" cy="0"/>
          </a:xfrm>
          <a:prstGeom prst="line">
            <a:avLst/>
          </a:prstGeom>
          <a:noFill/>
          <a:ln w="57150">
            <a:solidFill>
              <a:srgbClr val="0066FF"/>
            </a:solidFill>
            <a:round/>
            <a:headEnd/>
            <a:tailEnd/>
          </a:ln>
        </p:spPr>
        <p:txBody>
          <a:bodyPr wrap="none" anchor="ctr"/>
          <a:lstStyle/>
          <a:p>
            <a:endParaRPr lang="pt-PT"/>
          </a:p>
        </p:txBody>
      </p:sp>
      <p:sp>
        <p:nvSpPr>
          <p:cNvPr id="175117" name="Line 15"/>
          <p:cNvSpPr>
            <a:spLocks noChangeShapeType="1"/>
          </p:cNvSpPr>
          <p:nvPr/>
        </p:nvSpPr>
        <p:spPr bwMode="auto">
          <a:xfrm flipH="1">
            <a:off x="8686800" y="4191000"/>
            <a:ext cx="457200" cy="0"/>
          </a:xfrm>
          <a:prstGeom prst="line">
            <a:avLst/>
          </a:prstGeom>
          <a:noFill/>
          <a:ln w="57150">
            <a:solidFill>
              <a:srgbClr val="0066FF"/>
            </a:solidFill>
            <a:round/>
            <a:headEnd/>
            <a:tailEnd/>
          </a:ln>
        </p:spPr>
        <p:txBody>
          <a:bodyPr wrap="none" anchor="ctr"/>
          <a:lstStyle/>
          <a:p>
            <a:endParaRPr lang="pt-PT"/>
          </a:p>
        </p:txBody>
      </p:sp>
      <p:sp>
        <p:nvSpPr>
          <p:cNvPr id="175118" name="Line 16"/>
          <p:cNvSpPr>
            <a:spLocks noChangeShapeType="1"/>
          </p:cNvSpPr>
          <p:nvPr/>
        </p:nvSpPr>
        <p:spPr bwMode="auto">
          <a:xfrm flipH="1">
            <a:off x="8686800" y="3200400"/>
            <a:ext cx="457200" cy="0"/>
          </a:xfrm>
          <a:prstGeom prst="line">
            <a:avLst/>
          </a:prstGeom>
          <a:noFill/>
          <a:ln w="57150">
            <a:solidFill>
              <a:srgbClr val="0066FF"/>
            </a:solidFill>
            <a:round/>
            <a:headEnd/>
            <a:tailEnd/>
          </a:ln>
        </p:spPr>
        <p:txBody>
          <a:bodyPr wrap="none" anchor="ctr"/>
          <a:lstStyle/>
          <a:p>
            <a:endParaRPr lang="pt-PT"/>
          </a:p>
        </p:txBody>
      </p:sp>
      <p:sp>
        <p:nvSpPr>
          <p:cNvPr id="175119" name="Line 17"/>
          <p:cNvSpPr>
            <a:spLocks noChangeShapeType="1"/>
          </p:cNvSpPr>
          <p:nvPr/>
        </p:nvSpPr>
        <p:spPr bwMode="auto">
          <a:xfrm flipH="1">
            <a:off x="8610600" y="1643063"/>
            <a:ext cx="533400" cy="0"/>
          </a:xfrm>
          <a:prstGeom prst="line">
            <a:avLst/>
          </a:prstGeom>
          <a:noFill/>
          <a:ln w="57150">
            <a:solidFill>
              <a:srgbClr val="0066FF"/>
            </a:solidFill>
            <a:round/>
            <a:headEnd/>
            <a:tailEnd/>
          </a:ln>
        </p:spPr>
        <p:txBody>
          <a:bodyPr wrap="none" anchor="ctr"/>
          <a:lstStyle/>
          <a:p>
            <a:endParaRPr lang="pt-PT"/>
          </a:p>
        </p:txBody>
      </p:sp>
      <p:sp>
        <p:nvSpPr>
          <p:cNvPr id="175120" name="Line 18"/>
          <p:cNvSpPr>
            <a:spLocks noChangeShapeType="1"/>
          </p:cNvSpPr>
          <p:nvPr/>
        </p:nvSpPr>
        <p:spPr bwMode="auto">
          <a:xfrm flipH="1">
            <a:off x="0" y="1643063"/>
            <a:ext cx="609600" cy="0"/>
          </a:xfrm>
          <a:prstGeom prst="line">
            <a:avLst/>
          </a:prstGeom>
          <a:noFill/>
          <a:ln w="57150">
            <a:solidFill>
              <a:srgbClr val="0066FF"/>
            </a:solidFill>
            <a:round/>
            <a:headEnd/>
            <a:tailEnd/>
          </a:ln>
        </p:spPr>
        <p:txBody>
          <a:bodyPr wrap="none" anchor="ctr"/>
          <a:lstStyle/>
          <a:p>
            <a:endParaRPr lang="pt-PT"/>
          </a:p>
        </p:txBody>
      </p:sp>
      <p:sp>
        <p:nvSpPr>
          <p:cNvPr id="175121" name="AutoShape 19">
            <a:hlinkClick r:id="" action="ppaction://noaction" highlightClick="1"/>
          </p:cNvPr>
          <p:cNvSpPr>
            <a:spLocks noChangeArrowheads="1"/>
          </p:cNvSpPr>
          <p:nvPr/>
        </p:nvSpPr>
        <p:spPr bwMode="auto">
          <a:xfrm>
            <a:off x="8686800" y="0"/>
            <a:ext cx="457200" cy="4572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5122" name="AutoShape 20">
            <a:hlinkClick r:id="rId4" action="ppaction://hlinksldjump" highlightClick="1"/>
          </p:cNvPr>
          <p:cNvSpPr>
            <a:spLocks noChangeArrowheads="1"/>
          </p:cNvSpPr>
          <p:nvPr/>
        </p:nvSpPr>
        <p:spPr bwMode="auto">
          <a:xfrm>
            <a:off x="8686800" y="6324600"/>
            <a:ext cx="457200" cy="5334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pic>
        <p:nvPicPr>
          <p:cNvPr id="175123" name="Picture 21" descr="askaud">
            <a:hlinkClick r:id="rId5" action="ppaction://hlinksldjump"/>
          </p:cNvPr>
          <p:cNvPicPr>
            <a:picLocks noChangeAspect="1" noChangeArrowheads="1"/>
          </p:cNvPicPr>
          <p:nvPr/>
        </p:nvPicPr>
        <p:blipFill>
          <a:blip r:embed="rId6" cstate="print"/>
          <a:srcRect/>
          <a:stretch>
            <a:fillRect/>
          </a:stretch>
        </p:blipFill>
        <p:spPr bwMode="auto">
          <a:xfrm>
            <a:off x="5000626" y="0"/>
            <a:ext cx="1000125" cy="757238"/>
          </a:xfrm>
          <a:prstGeom prst="rect">
            <a:avLst/>
          </a:prstGeom>
          <a:noFill/>
          <a:ln w="9525">
            <a:solidFill>
              <a:schemeClr val="tx2"/>
            </a:solidFill>
            <a:miter lim="800000"/>
            <a:headEnd/>
            <a:tailEnd/>
          </a:ln>
        </p:spPr>
      </p:pic>
      <p:pic>
        <p:nvPicPr>
          <p:cNvPr id="175124" name="Picture 20" descr="phonfrnd">
            <a:hlinkClick r:id="rId5" action="ppaction://hlinksldjump"/>
          </p:cNvPr>
          <p:cNvPicPr>
            <a:picLocks noChangeAspect="1" noChangeArrowheads="1"/>
          </p:cNvPicPr>
          <p:nvPr/>
        </p:nvPicPr>
        <p:blipFill>
          <a:blip r:embed="rId7" cstate="print"/>
          <a:srcRect/>
          <a:stretch>
            <a:fillRect/>
          </a:stretch>
        </p:blipFill>
        <p:spPr bwMode="auto">
          <a:xfrm>
            <a:off x="6405564" y="2"/>
            <a:ext cx="1023937" cy="758825"/>
          </a:xfrm>
          <a:prstGeom prst="rect">
            <a:avLst/>
          </a:prstGeom>
          <a:noFill/>
          <a:ln w="9525">
            <a:solidFill>
              <a:schemeClr val="tx2"/>
            </a:solidFill>
            <a:miter lim="800000"/>
            <a:headEnd/>
            <a:tailEnd/>
          </a:ln>
        </p:spPr>
      </p:pic>
      <p:pic>
        <p:nvPicPr>
          <p:cNvPr id="175125" name="Picture 19" descr="50-50">
            <a:hlinkClick r:id="rId8" action="ppaction://hlinksldjump"/>
          </p:cNvPr>
          <p:cNvPicPr>
            <a:picLocks noChangeAspect="1" noChangeArrowheads="1"/>
          </p:cNvPicPr>
          <p:nvPr/>
        </p:nvPicPr>
        <p:blipFill>
          <a:blip r:embed="rId9" cstate="print"/>
          <a:srcRect/>
          <a:stretch>
            <a:fillRect/>
          </a:stretch>
        </p:blipFill>
        <p:spPr bwMode="auto">
          <a:xfrm>
            <a:off x="7823200" y="0"/>
            <a:ext cx="1035050" cy="776288"/>
          </a:xfrm>
          <a:prstGeom prst="rect">
            <a:avLst/>
          </a:prstGeom>
          <a:noFill/>
          <a:ln w="9525">
            <a:solidFill>
              <a:schemeClr val="tx2"/>
            </a:solidFill>
            <a:miter lim="800000"/>
            <a:headEnd/>
            <a:tailEnd/>
          </a:ln>
        </p:spPr>
      </p:pic>
      <p:sp>
        <p:nvSpPr>
          <p:cNvPr id="26" name="Text Box 7"/>
          <p:cNvSpPr txBox="1">
            <a:spLocks noChangeArrowheads="1"/>
          </p:cNvSpPr>
          <p:nvPr/>
        </p:nvSpPr>
        <p:spPr bwMode="auto">
          <a:xfrm>
            <a:off x="1331914" y="2971800"/>
            <a:ext cx="6954837" cy="3810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Saber o que os outros pensam de mim</a:t>
            </a:r>
            <a:endParaRPr lang="pt-PT" sz="2000" b="1" dirty="0">
              <a:solidFill>
                <a:srgbClr val="FFFFFF"/>
              </a:solidFill>
            </a:endParaRPr>
          </a:p>
        </p:txBody>
      </p:sp>
      <p:sp>
        <p:nvSpPr>
          <p:cNvPr id="27" name="Text Box 6"/>
          <p:cNvSpPr txBox="1">
            <a:spLocks noChangeArrowheads="1"/>
          </p:cNvSpPr>
          <p:nvPr/>
        </p:nvSpPr>
        <p:spPr bwMode="auto">
          <a:xfrm>
            <a:off x="1331913" y="3808413"/>
            <a:ext cx="7097712" cy="549275"/>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Saber quais são os meus sonhos e aspirações</a:t>
            </a:r>
            <a:endParaRPr lang="pt-PT" sz="2000" b="1" dirty="0">
              <a:solidFill>
                <a:srgbClr val="FFFFFF"/>
              </a:solidFill>
            </a:endParaRPr>
          </a:p>
        </p:txBody>
      </p:sp>
      <p:sp>
        <p:nvSpPr>
          <p:cNvPr id="28" name="Text Box 9"/>
          <p:cNvSpPr txBox="1">
            <a:spLocks noChangeArrowheads="1"/>
          </p:cNvSpPr>
          <p:nvPr/>
        </p:nvSpPr>
        <p:spPr bwMode="auto">
          <a:xfrm>
            <a:off x="1377950" y="5857875"/>
            <a:ext cx="6551613" cy="400110"/>
          </a:xfrm>
          <a:prstGeom prst="rect">
            <a:avLst/>
          </a:prstGeom>
          <a:solidFill>
            <a:schemeClr val="tx1"/>
          </a:solid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pt-PT" sz="2000" b="1" dirty="0" smtClean="0">
                <a:solidFill>
                  <a:srgbClr val="FFFFFF"/>
                </a:solidFill>
              </a:rPr>
              <a:t>Saber onde posso ajudar os outros</a:t>
            </a:r>
            <a:endParaRPr lang="pt-PT" sz="2000" b="1" dirty="0">
              <a:solidFill>
                <a:srgbClr val="FFFFFF"/>
              </a:solidFill>
            </a:endParaRPr>
          </a:p>
        </p:txBody>
      </p:sp>
      <p:sp>
        <p:nvSpPr>
          <p:cNvPr id="29" name="Text Box 8"/>
          <p:cNvSpPr txBox="1">
            <a:spLocks noChangeArrowheads="1"/>
          </p:cNvSpPr>
          <p:nvPr/>
        </p:nvSpPr>
        <p:spPr bwMode="auto">
          <a:xfrm>
            <a:off x="1331913" y="4991100"/>
            <a:ext cx="2971800" cy="3048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Ser um grande líder</a:t>
            </a:r>
            <a:endParaRPr lang="pt-PT" sz="2000" b="1" dirty="0">
              <a:solidFill>
                <a:srgbClr val="FFFFFF"/>
              </a:solidFill>
            </a:endParaRPr>
          </a:p>
        </p:txBody>
      </p:sp>
      <p:sp>
        <p:nvSpPr>
          <p:cNvPr id="175130" name="ZoneTexte 29"/>
          <p:cNvSpPr txBox="1">
            <a:spLocks noChangeArrowheads="1"/>
          </p:cNvSpPr>
          <p:nvPr/>
        </p:nvSpPr>
        <p:spPr bwMode="auto">
          <a:xfrm>
            <a:off x="684214" y="2909890"/>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A</a:t>
            </a:r>
          </a:p>
        </p:txBody>
      </p:sp>
      <p:sp>
        <p:nvSpPr>
          <p:cNvPr id="175131" name="ZoneTexte 30"/>
          <p:cNvSpPr txBox="1">
            <a:spLocks noChangeArrowheads="1"/>
          </p:cNvSpPr>
          <p:nvPr/>
        </p:nvSpPr>
        <p:spPr bwMode="auto">
          <a:xfrm>
            <a:off x="684214" y="3913189"/>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B</a:t>
            </a:r>
          </a:p>
        </p:txBody>
      </p:sp>
      <p:sp>
        <p:nvSpPr>
          <p:cNvPr id="175132" name="ZoneTexte 31"/>
          <p:cNvSpPr txBox="1">
            <a:spLocks noChangeArrowheads="1"/>
          </p:cNvSpPr>
          <p:nvPr/>
        </p:nvSpPr>
        <p:spPr bwMode="auto">
          <a:xfrm>
            <a:off x="684214" y="4921252"/>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C</a:t>
            </a:r>
          </a:p>
        </p:txBody>
      </p:sp>
      <p:sp>
        <p:nvSpPr>
          <p:cNvPr id="175133" name="ZoneTexte 32"/>
          <p:cNvSpPr txBox="1">
            <a:spLocks noChangeArrowheads="1"/>
          </p:cNvSpPr>
          <p:nvPr/>
        </p:nvSpPr>
        <p:spPr bwMode="auto">
          <a:xfrm>
            <a:off x="684214" y="5876927"/>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D</a:t>
            </a:r>
          </a:p>
        </p:txBody>
      </p:sp>
    </p:spTree>
    <p:extLst>
      <p:ext uri="{BB962C8B-B14F-4D97-AF65-F5344CB8AC3E}">
        <p14:creationId xmlns="" xmlns:p14="http://schemas.microsoft.com/office/powerpoint/2010/main" val="39537483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0"/>
                                  </p:iterate>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45" presetClass="entr" presetSubtype="0" fill="hold" grpId="1" nodeType="withEffect">
                                  <p:stCondLst>
                                    <p:cond delay="0"/>
                                  </p:stCondLst>
                                  <p:iterate type="lt">
                                    <p:tmPct val="0"/>
                                  </p:iterate>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anim calcmode="lin" valueType="num">
                                      <p:cBhvr>
                                        <p:cTn id="41" dur="2000" fill="hold"/>
                                        <p:tgtEl>
                                          <p:spTgt spid="27"/>
                                        </p:tgtEl>
                                        <p:attrNameLst>
                                          <p:attrName>ppt_w</p:attrName>
                                        </p:attrNameLst>
                                      </p:cBhvr>
                                      <p:tavLst>
                                        <p:tav tm="0" fmla="#ppt_w*sin(2.5*pi*$)">
                                          <p:val>
                                            <p:fltVal val="0"/>
                                          </p:val>
                                        </p:tav>
                                        <p:tav tm="100000">
                                          <p:val>
                                            <p:fltVal val="1"/>
                                          </p:val>
                                        </p:tav>
                                      </p:tavLst>
                                    </p:anim>
                                    <p:anim calcmode="lin" valueType="num">
                                      <p:cBhvr>
                                        <p:cTn id="42" dur="2000" fill="hold"/>
                                        <p:tgtEl>
                                          <p:spTgt spid="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7153"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7154"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7155"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7156" name="AutoShape 5"/>
          <p:cNvSpPr>
            <a:spLocks noChangeArrowheads="1"/>
          </p:cNvSpPr>
          <p:nvPr/>
        </p:nvSpPr>
        <p:spPr bwMode="auto">
          <a:xfrm>
            <a:off x="571500" y="785813"/>
            <a:ext cx="8001000" cy="1733550"/>
          </a:xfrm>
          <a:prstGeom prst="hexagon">
            <a:avLst>
              <a:gd name="adj" fmla="val 8291"/>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7157"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7175" name="Rectangle 7"/>
          <p:cNvSpPr>
            <a:spLocks noGrp="1" noChangeArrowheads="1"/>
          </p:cNvSpPr>
          <p:nvPr>
            <p:ph type="title" idx="4294967295"/>
          </p:nvPr>
        </p:nvSpPr>
        <p:spPr>
          <a:xfrm>
            <a:off x="690229" y="2021365"/>
            <a:ext cx="7969250" cy="2057400"/>
          </a:xfrm>
        </p:spPr>
        <p:txBody>
          <a:bodyPr/>
          <a:lstStyle/>
          <a:p>
            <a:pPr eaLnBrk="1" hangingPunct="1">
              <a:spcBef>
                <a:spcPct val="50000"/>
              </a:spcBef>
              <a:defRPr/>
            </a:pPr>
            <a:r>
              <a:rPr lang="pt-PT" sz="2800" b="1" dirty="0" smtClean="0">
                <a:solidFill>
                  <a:srgbClr val="FFFF00"/>
                </a:solidFill>
                <a:latin typeface="Arial" pitchFamily="34" charset="0"/>
              </a:rPr>
              <a:t>O Plano de Aprendizagem deve …</a:t>
            </a: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endParaRPr lang="pt-PT" sz="2000" b="1" dirty="0">
              <a:solidFill>
                <a:schemeClr val="accent3"/>
              </a:solidFill>
              <a:latin typeface="Arial" pitchFamily="34" charset="0"/>
              <a:cs typeface="Arial" pitchFamily="34" charset="0"/>
            </a:endParaRPr>
          </a:p>
        </p:txBody>
      </p:sp>
      <p:sp>
        <p:nvSpPr>
          <p:cNvPr id="177159" name="Line 9"/>
          <p:cNvSpPr>
            <a:spLocks noChangeShapeType="1"/>
          </p:cNvSpPr>
          <p:nvPr/>
        </p:nvSpPr>
        <p:spPr bwMode="auto">
          <a:xfrm flipH="1">
            <a:off x="0" y="6172200"/>
            <a:ext cx="533400" cy="0"/>
          </a:xfrm>
          <a:prstGeom prst="line">
            <a:avLst/>
          </a:prstGeom>
          <a:noFill/>
          <a:ln w="57150">
            <a:solidFill>
              <a:srgbClr val="0066FF"/>
            </a:solidFill>
            <a:round/>
            <a:headEnd/>
            <a:tailEnd/>
          </a:ln>
        </p:spPr>
        <p:txBody>
          <a:bodyPr wrap="none" anchor="ctr"/>
          <a:lstStyle/>
          <a:p>
            <a:endParaRPr lang="pt-PT"/>
          </a:p>
        </p:txBody>
      </p:sp>
      <p:sp>
        <p:nvSpPr>
          <p:cNvPr id="177160" name="Line 10"/>
          <p:cNvSpPr>
            <a:spLocks noChangeShapeType="1"/>
          </p:cNvSpPr>
          <p:nvPr/>
        </p:nvSpPr>
        <p:spPr bwMode="auto">
          <a:xfrm flipH="1">
            <a:off x="0" y="5181600"/>
            <a:ext cx="533400" cy="0"/>
          </a:xfrm>
          <a:prstGeom prst="line">
            <a:avLst/>
          </a:prstGeom>
          <a:noFill/>
          <a:ln w="57150">
            <a:solidFill>
              <a:srgbClr val="0066FF"/>
            </a:solidFill>
            <a:round/>
            <a:headEnd/>
            <a:tailEnd/>
          </a:ln>
        </p:spPr>
        <p:txBody>
          <a:bodyPr wrap="none" anchor="ctr"/>
          <a:lstStyle/>
          <a:p>
            <a:endParaRPr lang="pt-PT"/>
          </a:p>
        </p:txBody>
      </p:sp>
      <p:sp>
        <p:nvSpPr>
          <p:cNvPr id="177161" name="Line 11"/>
          <p:cNvSpPr>
            <a:spLocks noChangeShapeType="1"/>
          </p:cNvSpPr>
          <p:nvPr/>
        </p:nvSpPr>
        <p:spPr bwMode="auto">
          <a:xfrm flipH="1">
            <a:off x="0" y="4191000"/>
            <a:ext cx="533400" cy="0"/>
          </a:xfrm>
          <a:prstGeom prst="line">
            <a:avLst/>
          </a:prstGeom>
          <a:noFill/>
          <a:ln w="57150">
            <a:solidFill>
              <a:srgbClr val="0066FF"/>
            </a:solidFill>
            <a:round/>
            <a:headEnd/>
            <a:tailEnd/>
          </a:ln>
        </p:spPr>
        <p:txBody>
          <a:bodyPr wrap="none" anchor="ctr"/>
          <a:lstStyle/>
          <a:p>
            <a:endParaRPr lang="pt-PT"/>
          </a:p>
        </p:txBody>
      </p:sp>
      <p:sp>
        <p:nvSpPr>
          <p:cNvPr id="177162" name="Line 12"/>
          <p:cNvSpPr>
            <a:spLocks noChangeShapeType="1"/>
          </p:cNvSpPr>
          <p:nvPr/>
        </p:nvSpPr>
        <p:spPr bwMode="auto">
          <a:xfrm flipH="1">
            <a:off x="0" y="3200400"/>
            <a:ext cx="533400" cy="0"/>
          </a:xfrm>
          <a:prstGeom prst="line">
            <a:avLst/>
          </a:prstGeom>
          <a:noFill/>
          <a:ln w="57150">
            <a:solidFill>
              <a:srgbClr val="0066FF"/>
            </a:solidFill>
            <a:round/>
            <a:headEnd/>
            <a:tailEnd/>
          </a:ln>
        </p:spPr>
        <p:txBody>
          <a:bodyPr wrap="none" anchor="ctr"/>
          <a:lstStyle/>
          <a:p>
            <a:endParaRPr lang="pt-PT"/>
          </a:p>
        </p:txBody>
      </p:sp>
      <p:sp>
        <p:nvSpPr>
          <p:cNvPr id="177163" name="Line 13"/>
          <p:cNvSpPr>
            <a:spLocks noChangeShapeType="1"/>
          </p:cNvSpPr>
          <p:nvPr/>
        </p:nvSpPr>
        <p:spPr bwMode="auto">
          <a:xfrm flipH="1">
            <a:off x="8686800" y="6172200"/>
            <a:ext cx="457200" cy="0"/>
          </a:xfrm>
          <a:prstGeom prst="line">
            <a:avLst/>
          </a:prstGeom>
          <a:noFill/>
          <a:ln w="57150">
            <a:solidFill>
              <a:srgbClr val="0066FF"/>
            </a:solidFill>
            <a:round/>
            <a:headEnd/>
            <a:tailEnd/>
          </a:ln>
        </p:spPr>
        <p:txBody>
          <a:bodyPr wrap="none" anchor="ctr"/>
          <a:lstStyle/>
          <a:p>
            <a:endParaRPr lang="pt-PT"/>
          </a:p>
        </p:txBody>
      </p:sp>
      <p:sp>
        <p:nvSpPr>
          <p:cNvPr id="177164" name="Line 14"/>
          <p:cNvSpPr>
            <a:spLocks noChangeShapeType="1"/>
          </p:cNvSpPr>
          <p:nvPr/>
        </p:nvSpPr>
        <p:spPr bwMode="auto">
          <a:xfrm flipH="1">
            <a:off x="8686800" y="5181600"/>
            <a:ext cx="457200" cy="0"/>
          </a:xfrm>
          <a:prstGeom prst="line">
            <a:avLst/>
          </a:prstGeom>
          <a:noFill/>
          <a:ln w="57150">
            <a:solidFill>
              <a:srgbClr val="0066FF"/>
            </a:solidFill>
            <a:round/>
            <a:headEnd/>
            <a:tailEnd/>
          </a:ln>
        </p:spPr>
        <p:txBody>
          <a:bodyPr wrap="none" anchor="ctr"/>
          <a:lstStyle/>
          <a:p>
            <a:endParaRPr lang="pt-PT"/>
          </a:p>
        </p:txBody>
      </p:sp>
      <p:sp>
        <p:nvSpPr>
          <p:cNvPr id="177165" name="Line 15"/>
          <p:cNvSpPr>
            <a:spLocks noChangeShapeType="1"/>
          </p:cNvSpPr>
          <p:nvPr/>
        </p:nvSpPr>
        <p:spPr bwMode="auto">
          <a:xfrm flipH="1">
            <a:off x="8686800" y="4191000"/>
            <a:ext cx="457200" cy="0"/>
          </a:xfrm>
          <a:prstGeom prst="line">
            <a:avLst/>
          </a:prstGeom>
          <a:noFill/>
          <a:ln w="57150">
            <a:solidFill>
              <a:srgbClr val="0066FF"/>
            </a:solidFill>
            <a:round/>
            <a:headEnd/>
            <a:tailEnd/>
          </a:ln>
        </p:spPr>
        <p:txBody>
          <a:bodyPr wrap="none" anchor="ctr"/>
          <a:lstStyle/>
          <a:p>
            <a:endParaRPr lang="pt-PT"/>
          </a:p>
        </p:txBody>
      </p:sp>
      <p:sp>
        <p:nvSpPr>
          <p:cNvPr id="177166" name="Line 16"/>
          <p:cNvSpPr>
            <a:spLocks noChangeShapeType="1"/>
          </p:cNvSpPr>
          <p:nvPr/>
        </p:nvSpPr>
        <p:spPr bwMode="auto">
          <a:xfrm flipH="1">
            <a:off x="8686800" y="3200400"/>
            <a:ext cx="457200" cy="0"/>
          </a:xfrm>
          <a:prstGeom prst="line">
            <a:avLst/>
          </a:prstGeom>
          <a:noFill/>
          <a:ln w="57150">
            <a:solidFill>
              <a:srgbClr val="0066FF"/>
            </a:solidFill>
            <a:round/>
            <a:headEnd/>
            <a:tailEnd/>
          </a:ln>
        </p:spPr>
        <p:txBody>
          <a:bodyPr wrap="none" anchor="ctr"/>
          <a:lstStyle/>
          <a:p>
            <a:endParaRPr lang="pt-PT"/>
          </a:p>
        </p:txBody>
      </p:sp>
      <p:sp>
        <p:nvSpPr>
          <p:cNvPr id="177167" name="Line 17"/>
          <p:cNvSpPr>
            <a:spLocks noChangeShapeType="1"/>
          </p:cNvSpPr>
          <p:nvPr/>
        </p:nvSpPr>
        <p:spPr bwMode="auto">
          <a:xfrm flipH="1">
            <a:off x="8610600" y="1643063"/>
            <a:ext cx="533400" cy="0"/>
          </a:xfrm>
          <a:prstGeom prst="line">
            <a:avLst/>
          </a:prstGeom>
          <a:noFill/>
          <a:ln w="57150">
            <a:solidFill>
              <a:srgbClr val="0066FF"/>
            </a:solidFill>
            <a:round/>
            <a:headEnd/>
            <a:tailEnd/>
          </a:ln>
        </p:spPr>
        <p:txBody>
          <a:bodyPr wrap="none" anchor="ctr"/>
          <a:lstStyle/>
          <a:p>
            <a:endParaRPr lang="pt-PT"/>
          </a:p>
        </p:txBody>
      </p:sp>
      <p:sp>
        <p:nvSpPr>
          <p:cNvPr id="177168" name="Line 18"/>
          <p:cNvSpPr>
            <a:spLocks noChangeShapeType="1"/>
          </p:cNvSpPr>
          <p:nvPr/>
        </p:nvSpPr>
        <p:spPr bwMode="auto">
          <a:xfrm flipH="1">
            <a:off x="0" y="1643063"/>
            <a:ext cx="609600" cy="0"/>
          </a:xfrm>
          <a:prstGeom prst="line">
            <a:avLst/>
          </a:prstGeom>
          <a:noFill/>
          <a:ln w="57150">
            <a:solidFill>
              <a:srgbClr val="0066FF"/>
            </a:solidFill>
            <a:round/>
            <a:headEnd/>
            <a:tailEnd/>
          </a:ln>
        </p:spPr>
        <p:txBody>
          <a:bodyPr wrap="none" anchor="ctr"/>
          <a:lstStyle/>
          <a:p>
            <a:endParaRPr lang="pt-PT"/>
          </a:p>
        </p:txBody>
      </p:sp>
      <p:sp>
        <p:nvSpPr>
          <p:cNvPr id="177169" name="AutoShape 19">
            <a:hlinkClick r:id="" action="ppaction://noaction" highlightClick="1"/>
          </p:cNvPr>
          <p:cNvSpPr>
            <a:spLocks noChangeArrowheads="1"/>
          </p:cNvSpPr>
          <p:nvPr/>
        </p:nvSpPr>
        <p:spPr bwMode="auto">
          <a:xfrm>
            <a:off x="8686800" y="0"/>
            <a:ext cx="457200" cy="4572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7170" name="AutoShape 20">
            <a:hlinkClick r:id="rId4" action="ppaction://hlinksldjump" highlightClick="1"/>
          </p:cNvPr>
          <p:cNvSpPr>
            <a:spLocks noChangeArrowheads="1"/>
          </p:cNvSpPr>
          <p:nvPr/>
        </p:nvSpPr>
        <p:spPr bwMode="auto">
          <a:xfrm>
            <a:off x="8686800" y="6324600"/>
            <a:ext cx="457200" cy="5334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pic>
        <p:nvPicPr>
          <p:cNvPr id="177171" name="Picture 21" descr="askaud">
            <a:hlinkClick r:id="rId5" action="ppaction://hlinksldjump"/>
          </p:cNvPr>
          <p:cNvPicPr>
            <a:picLocks noChangeAspect="1" noChangeArrowheads="1"/>
          </p:cNvPicPr>
          <p:nvPr/>
        </p:nvPicPr>
        <p:blipFill>
          <a:blip r:embed="rId6" cstate="print"/>
          <a:srcRect/>
          <a:stretch>
            <a:fillRect/>
          </a:stretch>
        </p:blipFill>
        <p:spPr bwMode="auto">
          <a:xfrm>
            <a:off x="5000626" y="0"/>
            <a:ext cx="1000125" cy="757238"/>
          </a:xfrm>
          <a:prstGeom prst="rect">
            <a:avLst/>
          </a:prstGeom>
          <a:noFill/>
          <a:ln w="9525">
            <a:solidFill>
              <a:schemeClr val="tx2"/>
            </a:solidFill>
            <a:miter lim="800000"/>
            <a:headEnd/>
            <a:tailEnd/>
          </a:ln>
        </p:spPr>
      </p:pic>
      <p:pic>
        <p:nvPicPr>
          <p:cNvPr id="177172" name="Picture 20" descr="phonfrnd">
            <a:hlinkClick r:id="rId5" action="ppaction://hlinksldjump"/>
          </p:cNvPr>
          <p:cNvPicPr>
            <a:picLocks noChangeAspect="1" noChangeArrowheads="1"/>
          </p:cNvPicPr>
          <p:nvPr/>
        </p:nvPicPr>
        <p:blipFill>
          <a:blip r:embed="rId7" cstate="print"/>
          <a:srcRect/>
          <a:stretch>
            <a:fillRect/>
          </a:stretch>
        </p:blipFill>
        <p:spPr bwMode="auto">
          <a:xfrm>
            <a:off x="6405564" y="2"/>
            <a:ext cx="1023937" cy="758825"/>
          </a:xfrm>
          <a:prstGeom prst="rect">
            <a:avLst/>
          </a:prstGeom>
          <a:noFill/>
          <a:ln w="9525">
            <a:solidFill>
              <a:schemeClr val="tx2"/>
            </a:solidFill>
            <a:miter lim="800000"/>
            <a:headEnd/>
            <a:tailEnd/>
          </a:ln>
        </p:spPr>
      </p:pic>
      <p:pic>
        <p:nvPicPr>
          <p:cNvPr id="177173" name="Picture 19" descr="50-50">
            <a:hlinkClick r:id="rId8" action="ppaction://hlinksldjump"/>
          </p:cNvPr>
          <p:cNvPicPr>
            <a:picLocks noChangeAspect="1" noChangeArrowheads="1"/>
          </p:cNvPicPr>
          <p:nvPr/>
        </p:nvPicPr>
        <p:blipFill>
          <a:blip r:embed="rId9" cstate="print"/>
          <a:srcRect/>
          <a:stretch>
            <a:fillRect/>
          </a:stretch>
        </p:blipFill>
        <p:spPr bwMode="auto">
          <a:xfrm>
            <a:off x="7823200" y="0"/>
            <a:ext cx="1035050" cy="776288"/>
          </a:xfrm>
          <a:prstGeom prst="rect">
            <a:avLst/>
          </a:prstGeom>
          <a:noFill/>
          <a:ln w="9525">
            <a:solidFill>
              <a:schemeClr val="tx2"/>
            </a:solidFill>
            <a:miter lim="800000"/>
            <a:headEnd/>
            <a:tailEnd/>
          </a:ln>
        </p:spPr>
      </p:pic>
      <p:sp>
        <p:nvSpPr>
          <p:cNvPr id="26" name="Text Box 7"/>
          <p:cNvSpPr txBox="1">
            <a:spLocks noChangeArrowheads="1"/>
          </p:cNvSpPr>
          <p:nvPr/>
        </p:nvSpPr>
        <p:spPr bwMode="auto">
          <a:xfrm>
            <a:off x="1331914" y="2976563"/>
            <a:ext cx="7008812" cy="3810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Permitir conhecer melhor os outros.</a:t>
            </a:r>
            <a:endParaRPr lang="pt-PT" sz="2000" b="1" dirty="0">
              <a:solidFill>
                <a:srgbClr val="FFFFFF"/>
              </a:solidFill>
            </a:endParaRPr>
          </a:p>
        </p:txBody>
      </p:sp>
      <p:sp>
        <p:nvSpPr>
          <p:cNvPr id="27" name="Text Box 6"/>
          <p:cNvSpPr txBox="1">
            <a:spLocks noChangeArrowheads="1"/>
          </p:cNvSpPr>
          <p:nvPr/>
        </p:nvSpPr>
        <p:spPr bwMode="auto">
          <a:xfrm>
            <a:off x="1331913" y="3885975"/>
            <a:ext cx="6737350" cy="38558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Ser rápido de concretizar</a:t>
            </a:r>
            <a:r>
              <a:rPr lang="pt-PT" sz="1600" b="1" dirty="0" smtClean="0">
                <a:solidFill>
                  <a:srgbClr val="FFFFFF"/>
                </a:solidFill>
              </a:rPr>
              <a:t>.</a:t>
            </a:r>
            <a:endParaRPr lang="pt-PT" sz="1600" b="1" dirty="0">
              <a:solidFill>
                <a:srgbClr val="FFFFFF"/>
              </a:solidFill>
            </a:endParaRPr>
          </a:p>
        </p:txBody>
      </p:sp>
      <p:sp>
        <p:nvSpPr>
          <p:cNvPr id="28" name="Text Box 9"/>
          <p:cNvSpPr txBox="1">
            <a:spLocks noChangeArrowheads="1"/>
          </p:cNvSpPr>
          <p:nvPr/>
        </p:nvSpPr>
        <p:spPr bwMode="auto">
          <a:xfrm>
            <a:off x="1258889" y="5876925"/>
            <a:ext cx="7170737" cy="400110"/>
          </a:xfrm>
          <a:prstGeom prst="rect">
            <a:avLst/>
          </a:prstGeom>
          <a:solidFill>
            <a:schemeClr val="tx1"/>
          </a:solid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pt-PT" sz="2000" b="1" dirty="0" smtClean="0">
                <a:solidFill>
                  <a:srgbClr val="FFFFFF"/>
                </a:solidFill>
              </a:rPr>
              <a:t>Seguir um modelo geral-</a:t>
            </a:r>
            <a:endParaRPr lang="pt-PT" sz="2000" b="1" dirty="0">
              <a:solidFill>
                <a:srgbClr val="FFFFFF"/>
              </a:solidFill>
            </a:endParaRPr>
          </a:p>
        </p:txBody>
      </p:sp>
      <p:sp>
        <p:nvSpPr>
          <p:cNvPr id="29" name="Text Box 8"/>
          <p:cNvSpPr txBox="1">
            <a:spLocks noChangeArrowheads="1"/>
          </p:cNvSpPr>
          <p:nvPr/>
        </p:nvSpPr>
        <p:spPr bwMode="auto">
          <a:xfrm>
            <a:off x="1331914" y="4910138"/>
            <a:ext cx="7008812" cy="3048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Reforçar os pontos fortes</a:t>
            </a:r>
            <a:r>
              <a:rPr lang="pt-PT" sz="2000" dirty="0" smtClean="0">
                <a:solidFill>
                  <a:schemeClr val="bg1"/>
                </a:solidFill>
              </a:rPr>
              <a:t>, </a:t>
            </a:r>
            <a:r>
              <a:rPr lang="pt-PT" sz="2000" b="1" dirty="0" smtClean="0">
                <a:solidFill>
                  <a:srgbClr val="FFFFFF"/>
                </a:solidFill>
              </a:rPr>
              <a:t>eliminar as fraquezas.</a:t>
            </a:r>
            <a:endParaRPr lang="pt-PT" sz="2000" b="1" dirty="0">
              <a:solidFill>
                <a:srgbClr val="FFFFFF"/>
              </a:solidFill>
            </a:endParaRPr>
          </a:p>
        </p:txBody>
      </p:sp>
      <p:sp>
        <p:nvSpPr>
          <p:cNvPr id="177178" name="ZoneTexte 29"/>
          <p:cNvSpPr txBox="1">
            <a:spLocks noChangeArrowheads="1"/>
          </p:cNvSpPr>
          <p:nvPr/>
        </p:nvSpPr>
        <p:spPr bwMode="auto">
          <a:xfrm>
            <a:off x="684214" y="2909890"/>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A</a:t>
            </a:r>
          </a:p>
        </p:txBody>
      </p:sp>
      <p:sp>
        <p:nvSpPr>
          <p:cNvPr id="177179" name="ZoneTexte 30"/>
          <p:cNvSpPr txBox="1">
            <a:spLocks noChangeArrowheads="1"/>
          </p:cNvSpPr>
          <p:nvPr/>
        </p:nvSpPr>
        <p:spPr bwMode="auto">
          <a:xfrm>
            <a:off x="684214" y="3913189"/>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B</a:t>
            </a:r>
          </a:p>
        </p:txBody>
      </p:sp>
      <p:sp>
        <p:nvSpPr>
          <p:cNvPr id="177180" name="ZoneTexte 31"/>
          <p:cNvSpPr txBox="1">
            <a:spLocks noChangeArrowheads="1"/>
          </p:cNvSpPr>
          <p:nvPr/>
        </p:nvSpPr>
        <p:spPr bwMode="auto">
          <a:xfrm>
            <a:off x="684214" y="4921252"/>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C</a:t>
            </a:r>
          </a:p>
        </p:txBody>
      </p:sp>
      <p:sp>
        <p:nvSpPr>
          <p:cNvPr id="177181" name="ZoneTexte 32"/>
          <p:cNvSpPr txBox="1">
            <a:spLocks noChangeArrowheads="1"/>
          </p:cNvSpPr>
          <p:nvPr/>
        </p:nvSpPr>
        <p:spPr bwMode="auto">
          <a:xfrm>
            <a:off x="684214" y="5876927"/>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D</a:t>
            </a:r>
          </a:p>
        </p:txBody>
      </p:sp>
    </p:spTree>
    <p:extLst>
      <p:ext uri="{BB962C8B-B14F-4D97-AF65-F5344CB8AC3E}">
        <p14:creationId xmlns="" xmlns:p14="http://schemas.microsoft.com/office/powerpoint/2010/main" val="7702982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0"/>
                                  </p:iterate>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22" presetClass="exit" presetSubtype="4" fill="hold" grpId="1" nodeType="withEffect">
                                  <p:stCondLst>
                                    <p:cond delay="0"/>
                                  </p:stCondLst>
                                  <p:iterate type="lt">
                                    <p:tmPct val="0"/>
                                  </p:iterate>
                                  <p:childTnLst>
                                    <p:animEffect transition="out" filter="wipe(down)">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45" presetClass="entr" presetSubtype="0" fill="hold" grpId="1"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anim calcmode="lin" valueType="num">
                                      <p:cBhvr>
                                        <p:cTn id="41" dur="2000" fill="hold"/>
                                        <p:tgtEl>
                                          <p:spTgt spid="29"/>
                                        </p:tgtEl>
                                        <p:attrNameLst>
                                          <p:attrName>ppt_w</p:attrName>
                                        </p:attrNameLst>
                                      </p:cBhvr>
                                      <p:tavLst>
                                        <p:tav tm="0" fmla="#ppt_w*sin(2.5*pi*$)">
                                          <p:val>
                                            <p:fltVal val="0"/>
                                          </p:val>
                                        </p:tav>
                                        <p:tav tm="100000">
                                          <p:val>
                                            <p:fltVal val="1"/>
                                          </p:val>
                                        </p:tav>
                                      </p:tavLst>
                                    </p:anim>
                                    <p:anim calcmode="lin" valueType="num">
                                      <p:cBhvr>
                                        <p:cTn id="42" dur="20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1"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9202"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9203"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9204" name="AutoShape 5"/>
          <p:cNvSpPr>
            <a:spLocks noChangeArrowheads="1"/>
          </p:cNvSpPr>
          <p:nvPr/>
        </p:nvSpPr>
        <p:spPr bwMode="auto">
          <a:xfrm>
            <a:off x="571500" y="785813"/>
            <a:ext cx="8001000" cy="1733550"/>
          </a:xfrm>
          <a:prstGeom prst="hexagon">
            <a:avLst>
              <a:gd name="adj" fmla="val 8291"/>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9205"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7175" name="Rectangle 7"/>
          <p:cNvSpPr>
            <a:spLocks noGrp="1" noChangeArrowheads="1"/>
          </p:cNvSpPr>
          <p:nvPr>
            <p:ph type="title" idx="4294967295"/>
          </p:nvPr>
        </p:nvSpPr>
        <p:spPr>
          <a:xfrm>
            <a:off x="523081" y="1359172"/>
            <a:ext cx="8174037" cy="2057400"/>
          </a:xfrm>
        </p:spPr>
        <p:txBody>
          <a:bodyPr/>
          <a:lstStyle/>
          <a:p>
            <a:pPr eaLnBrk="1" hangingPunct="1">
              <a:spcBef>
                <a:spcPct val="50000"/>
              </a:spcBef>
              <a:defRPr/>
            </a:pPr>
            <a:r>
              <a:rPr lang="pt-PT" sz="2800" b="1" dirty="0" smtClean="0">
                <a:solidFill>
                  <a:srgbClr val="FFFF00"/>
                </a:solidFill>
                <a:latin typeface="Arial" pitchFamily="34" charset="0"/>
              </a:rPr>
              <a:t>“Reprogramar o Cérebro” exige….</a:t>
            </a:r>
            <a:br>
              <a:rPr lang="pt-PT" sz="2800" b="1" dirty="0" smtClean="0">
                <a:solidFill>
                  <a:srgbClr val="FFFF00"/>
                </a:solidFill>
                <a:latin typeface="Arial" pitchFamily="34" charset="0"/>
              </a:rPr>
            </a:br>
            <a:r>
              <a:rPr lang="pt-PT" sz="2400" b="1" dirty="0" smtClean="0">
                <a:solidFill>
                  <a:schemeClr val="accent3"/>
                </a:solidFill>
                <a:latin typeface="Arial" pitchFamily="34" charset="0"/>
              </a:rPr>
              <a:t/>
            </a:r>
            <a:br>
              <a:rPr lang="pt-PT" sz="2400" b="1" dirty="0" smtClean="0">
                <a:solidFill>
                  <a:schemeClr val="accent3"/>
                </a:solidFill>
                <a:latin typeface="Arial" pitchFamily="34" charset="0"/>
              </a:rPr>
            </a:br>
            <a:endParaRPr lang="pt-PT" sz="2400" b="1" dirty="0">
              <a:solidFill>
                <a:schemeClr val="accent3"/>
              </a:solidFill>
              <a:latin typeface="Arial" pitchFamily="34" charset="0"/>
              <a:cs typeface="Arial" pitchFamily="34" charset="0"/>
            </a:endParaRPr>
          </a:p>
        </p:txBody>
      </p:sp>
      <p:sp>
        <p:nvSpPr>
          <p:cNvPr id="179207" name="Line 9"/>
          <p:cNvSpPr>
            <a:spLocks noChangeShapeType="1"/>
          </p:cNvSpPr>
          <p:nvPr/>
        </p:nvSpPr>
        <p:spPr bwMode="auto">
          <a:xfrm flipH="1">
            <a:off x="0" y="6172200"/>
            <a:ext cx="533400" cy="0"/>
          </a:xfrm>
          <a:prstGeom prst="line">
            <a:avLst/>
          </a:prstGeom>
          <a:noFill/>
          <a:ln w="57150">
            <a:solidFill>
              <a:srgbClr val="0066FF"/>
            </a:solidFill>
            <a:round/>
            <a:headEnd/>
            <a:tailEnd/>
          </a:ln>
        </p:spPr>
        <p:txBody>
          <a:bodyPr wrap="none" anchor="ctr"/>
          <a:lstStyle/>
          <a:p>
            <a:endParaRPr lang="pt-PT"/>
          </a:p>
        </p:txBody>
      </p:sp>
      <p:sp>
        <p:nvSpPr>
          <p:cNvPr id="179208" name="Line 10"/>
          <p:cNvSpPr>
            <a:spLocks noChangeShapeType="1"/>
          </p:cNvSpPr>
          <p:nvPr/>
        </p:nvSpPr>
        <p:spPr bwMode="auto">
          <a:xfrm flipH="1">
            <a:off x="0" y="5181600"/>
            <a:ext cx="533400" cy="0"/>
          </a:xfrm>
          <a:prstGeom prst="line">
            <a:avLst/>
          </a:prstGeom>
          <a:noFill/>
          <a:ln w="57150">
            <a:solidFill>
              <a:srgbClr val="0066FF"/>
            </a:solidFill>
            <a:round/>
            <a:headEnd/>
            <a:tailEnd/>
          </a:ln>
        </p:spPr>
        <p:txBody>
          <a:bodyPr wrap="none" anchor="ctr"/>
          <a:lstStyle/>
          <a:p>
            <a:endParaRPr lang="pt-PT"/>
          </a:p>
        </p:txBody>
      </p:sp>
      <p:sp>
        <p:nvSpPr>
          <p:cNvPr id="179209" name="Line 11"/>
          <p:cNvSpPr>
            <a:spLocks noChangeShapeType="1"/>
          </p:cNvSpPr>
          <p:nvPr/>
        </p:nvSpPr>
        <p:spPr bwMode="auto">
          <a:xfrm flipH="1">
            <a:off x="0" y="4191000"/>
            <a:ext cx="533400" cy="0"/>
          </a:xfrm>
          <a:prstGeom prst="line">
            <a:avLst/>
          </a:prstGeom>
          <a:noFill/>
          <a:ln w="57150">
            <a:solidFill>
              <a:srgbClr val="0066FF"/>
            </a:solidFill>
            <a:round/>
            <a:headEnd/>
            <a:tailEnd/>
          </a:ln>
        </p:spPr>
        <p:txBody>
          <a:bodyPr wrap="none" anchor="ctr"/>
          <a:lstStyle/>
          <a:p>
            <a:endParaRPr lang="pt-PT"/>
          </a:p>
        </p:txBody>
      </p:sp>
      <p:sp>
        <p:nvSpPr>
          <p:cNvPr id="179210" name="Line 12"/>
          <p:cNvSpPr>
            <a:spLocks noChangeShapeType="1"/>
          </p:cNvSpPr>
          <p:nvPr/>
        </p:nvSpPr>
        <p:spPr bwMode="auto">
          <a:xfrm flipH="1">
            <a:off x="0" y="3200400"/>
            <a:ext cx="533400" cy="0"/>
          </a:xfrm>
          <a:prstGeom prst="line">
            <a:avLst/>
          </a:prstGeom>
          <a:noFill/>
          <a:ln w="57150">
            <a:solidFill>
              <a:srgbClr val="0066FF"/>
            </a:solidFill>
            <a:round/>
            <a:headEnd/>
            <a:tailEnd/>
          </a:ln>
        </p:spPr>
        <p:txBody>
          <a:bodyPr wrap="none" anchor="ctr"/>
          <a:lstStyle/>
          <a:p>
            <a:endParaRPr lang="pt-PT"/>
          </a:p>
        </p:txBody>
      </p:sp>
      <p:sp>
        <p:nvSpPr>
          <p:cNvPr id="179211" name="Line 13"/>
          <p:cNvSpPr>
            <a:spLocks noChangeShapeType="1"/>
          </p:cNvSpPr>
          <p:nvPr/>
        </p:nvSpPr>
        <p:spPr bwMode="auto">
          <a:xfrm flipH="1">
            <a:off x="8686800" y="6172200"/>
            <a:ext cx="457200" cy="0"/>
          </a:xfrm>
          <a:prstGeom prst="line">
            <a:avLst/>
          </a:prstGeom>
          <a:noFill/>
          <a:ln w="57150">
            <a:solidFill>
              <a:srgbClr val="0066FF"/>
            </a:solidFill>
            <a:round/>
            <a:headEnd/>
            <a:tailEnd/>
          </a:ln>
        </p:spPr>
        <p:txBody>
          <a:bodyPr wrap="none" anchor="ctr"/>
          <a:lstStyle/>
          <a:p>
            <a:endParaRPr lang="pt-PT"/>
          </a:p>
        </p:txBody>
      </p:sp>
      <p:sp>
        <p:nvSpPr>
          <p:cNvPr id="179212" name="Line 14"/>
          <p:cNvSpPr>
            <a:spLocks noChangeShapeType="1"/>
          </p:cNvSpPr>
          <p:nvPr/>
        </p:nvSpPr>
        <p:spPr bwMode="auto">
          <a:xfrm flipH="1">
            <a:off x="8686800" y="5181600"/>
            <a:ext cx="457200" cy="0"/>
          </a:xfrm>
          <a:prstGeom prst="line">
            <a:avLst/>
          </a:prstGeom>
          <a:noFill/>
          <a:ln w="57150">
            <a:solidFill>
              <a:srgbClr val="0066FF"/>
            </a:solidFill>
            <a:round/>
            <a:headEnd/>
            <a:tailEnd/>
          </a:ln>
        </p:spPr>
        <p:txBody>
          <a:bodyPr wrap="none" anchor="ctr"/>
          <a:lstStyle/>
          <a:p>
            <a:endParaRPr lang="pt-PT"/>
          </a:p>
        </p:txBody>
      </p:sp>
      <p:sp>
        <p:nvSpPr>
          <p:cNvPr id="179213" name="Line 15"/>
          <p:cNvSpPr>
            <a:spLocks noChangeShapeType="1"/>
          </p:cNvSpPr>
          <p:nvPr/>
        </p:nvSpPr>
        <p:spPr bwMode="auto">
          <a:xfrm flipH="1">
            <a:off x="8686800" y="4191000"/>
            <a:ext cx="457200" cy="0"/>
          </a:xfrm>
          <a:prstGeom prst="line">
            <a:avLst/>
          </a:prstGeom>
          <a:noFill/>
          <a:ln w="57150">
            <a:solidFill>
              <a:srgbClr val="0066FF"/>
            </a:solidFill>
            <a:round/>
            <a:headEnd/>
            <a:tailEnd/>
          </a:ln>
        </p:spPr>
        <p:txBody>
          <a:bodyPr wrap="none" anchor="ctr"/>
          <a:lstStyle/>
          <a:p>
            <a:endParaRPr lang="pt-PT"/>
          </a:p>
        </p:txBody>
      </p:sp>
      <p:sp>
        <p:nvSpPr>
          <p:cNvPr id="179214" name="Line 16"/>
          <p:cNvSpPr>
            <a:spLocks noChangeShapeType="1"/>
          </p:cNvSpPr>
          <p:nvPr/>
        </p:nvSpPr>
        <p:spPr bwMode="auto">
          <a:xfrm flipH="1">
            <a:off x="8686800" y="3200400"/>
            <a:ext cx="457200" cy="0"/>
          </a:xfrm>
          <a:prstGeom prst="line">
            <a:avLst/>
          </a:prstGeom>
          <a:noFill/>
          <a:ln w="57150">
            <a:solidFill>
              <a:srgbClr val="0066FF"/>
            </a:solidFill>
            <a:round/>
            <a:headEnd/>
            <a:tailEnd/>
          </a:ln>
        </p:spPr>
        <p:txBody>
          <a:bodyPr wrap="none" anchor="ctr"/>
          <a:lstStyle/>
          <a:p>
            <a:endParaRPr lang="pt-PT"/>
          </a:p>
        </p:txBody>
      </p:sp>
      <p:sp>
        <p:nvSpPr>
          <p:cNvPr id="179215" name="Line 17"/>
          <p:cNvSpPr>
            <a:spLocks noChangeShapeType="1"/>
          </p:cNvSpPr>
          <p:nvPr/>
        </p:nvSpPr>
        <p:spPr bwMode="auto">
          <a:xfrm flipH="1">
            <a:off x="8610600" y="1643063"/>
            <a:ext cx="533400" cy="0"/>
          </a:xfrm>
          <a:prstGeom prst="line">
            <a:avLst/>
          </a:prstGeom>
          <a:noFill/>
          <a:ln w="57150">
            <a:solidFill>
              <a:srgbClr val="0066FF"/>
            </a:solidFill>
            <a:round/>
            <a:headEnd/>
            <a:tailEnd/>
          </a:ln>
        </p:spPr>
        <p:txBody>
          <a:bodyPr wrap="none" anchor="ctr"/>
          <a:lstStyle/>
          <a:p>
            <a:endParaRPr lang="pt-PT"/>
          </a:p>
        </p:txBody>
      </p:sp>
      <p:sp>
        <p:nvSpPr>
          <p:cNvPr id="179216" name="Line 18"/>
          <p:cNvSpPr>
            <a:spLocks noChangeShapeType="1"/>
          </p:cNvSpPr>
          <p:nvPr/>
        </p:nvSpPr>
        <p:spPr bwMode="auto">
          <a:xfrm flipH="1">
            <a:off x="0" y="1643063"/>
            <a:ext cx="609600" cy="0"/>
          </a:xfrm>
          <a:prstGeom prst="line">
            <a:avLst/>
          </a:prstGeom>
          <a:noFill/>
          <a:ln w="57150">
            <a:solidFill>
              <a:srgbClr val="0066FF"/>
            </a:solidFill>
            <a:round/>
            <a:headEnd/>
            <a:tailEnd/>
          </a:ln>
        </p:spPr>
        <p:txBody>
          <a:bodyPr wrap="none" anchor="ctr"/>
          <a:lstStyle/>
          <a:p>
            <a:endParaRPr lang="pt-PT"/>
          </a:p>
        </p:txBody>
      </p:sp>
      <p:sp>
        <p:nvSpPr>
          <p:cNvPr id="179217" name="AutoShape 19">
            <a:hlinkClick r:id="" action="ppaction://noaction" highlightClick="1"/>
          </p:cNvPr>
          <p:cNvSpPr>
            <a:spLocks noChangeArrowheads="1"/>
          </p:cNvSpPr>
          <p:nvPr/>
        </p:nvSpPr>
        <p:spPr bwMode="auto">
          <a:xfrm>
            <a:off x="8686800" y="0"/>
            <a:ext cx="457200" cy="4572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79218" name="AutoShape 20">
            <a:hlinkClick r:id="rId4" action="ppaction://hlinksldjump" highlightClick="1"/>
          </p:cNvPr>
          <p:cNvSpPr>
            <a:spLocks noChangeArrowheads="1"/>
          </p:cNvSpPr>
          <p:nvPr/>
        </p:nvSpPr>
        <p:spPr bwMode="auto">
          <a:xfrm>
            <a:off x="8686800" y="6324600"/>
            <a:ext cx="457200" cy="5334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pic>
        <p:nvPicPr>
          <p:cNvPr id="179219" name="Picture 21" descr="askaud">
            <a:hlinkClick r:id="rId5" action="ppaction://hlinksldjump"/>
          </p:cNvPr>
          <p:cNvPicPr>
            <a:picLocks noChangeAspect="1" noChangeArrowheads="1"/>
          </p:cNvPicPr>
          <p:nvPr/>
        </p:nvPicPr>
        <p:blipFill>
          <a:blip r:embed="rId6" cstate="print"/>
          <a:srcRect/>
          <a:stretch>
            <a:fillRect/>
          </a:stretch>
        </p:blipFill>
        <p:spPr bwMode="auto">
          <a:xfrm>
            <a:off x="5000626" y="0"/>
            <a:ext cx="1000125" cy="757238"/>
          </a:xfrm>
          <a:prstGeom prst="rect">
            <a:avLst/>
          </a:prstGeom>
          <a:noFill/>
          <a:ln w="9525">
            <a:solidFill>
              <a:schemeClr val="tx2"/>
            </a:solidFill>
            <a:miter lim="800000"/>
            <a:headEnd/>
            <a:tailEnd/>
          </a:ln>
        </p:spPr>
      </p:pic>
      <p:pic>
        <p:nvPicPr>
          <p:cNvPr id="179220" name="Picture 20" descr="phonfrnd">
            <a:hlinkClick r:id="rId5" action="ppaction://hlinksldjump"/>
          </p:cNvPr>
          <p:cNvPicPr>
            <a:picLocks noChangeAspect="1" noChangeArrowheads="1"/>
          </p:cNvPicPr>
          <p:nvPr/>
        </p:nvPicPr>
        <p:blipFill>
          <a:blip r:embed="rId7" cstate="print"/>
          <a:srcRect/>
          <a:stretch>
            <a:fillRect/>
          </a:stretch>
        </p:blipFill>
        <p:spPr bwMode="auto">
          <a:xfrm>
            <a:off x="6405564" y="2"/>
            <a:ext cx="1023937" cy="758825"/>
          </a:xfrm>
          <a:prstGeom prst="rect">
            <a:avLst/>
          </a:prstGeom>
          <a:noFill/>
          <a:ln w="9525">
            <a:solidFill>
              <a:schemeClr val="tx2"/>
            </a:solidFill>
            <a:miter lim="800000"/>
            <a:headEnd/>
            <a:tailEnd/>
          </a:ln>
        </p:spPr>
      </p:pic>
      <p:pic>
        <p:nvPicPr>
          <p:cNvPr id="179221" name="Picture 19" descr="50-50">
            <a:hlinkClick r:id="rId8" action="ppaction://hlinksldjump"/>
          </p:cNvPr>
          <p:cNvPicPr>
            <a:picLocks noChangeAspect="1" noChangeArrowheads="1"/>
          </p:cNvPicPr>
          <p:nvPr/>
        </p:nvPicPr>
        <p:blipFill>
          <a:blip r:embed="rId9" cstate="print"/>
          <a:srcRect/>
          <a:stretch>
            <a:fillRect/>
          </a:stretch>
        </p:blipFill>
        <p:spPr bwMode="auto">
          <a:xfrm>
            <a:off x="7823200" y="0"/>
            <a:ext cx="1035050" cy="776288"/>
          </a:xfrm>
          <a:prstGeom prst="rect">
            <a:avLst/>
          </a:prstGeom>
          <a:noFill/>
          <a:ln w="9525">
            <a:solidFill>
              <a:schemeClr val="tx2"/>
            </a:solidFill>
            <a:miter lim="800000"/>
            <a:headEnd/>
            <a:tailEnd/>
          </a:ln>
        </p:spPr>
      </p:pic>
      <p:sp>
        <p:nvSpPr>
          <p:cNvPr id="26" name="Text Box 7"/>
          <p:cNvSpPr txBox="1">
            <a:spLocks noChangeArrowheads="1"/>
          </p:cNvSpPr>
          <p:nvPr/>
        </p:nvSpPr>
        <p:spPr bwMode="auto">
          <a:xfrm>
            <a:off x="1331914" y="2905125"/>
            <a:ext cx="7008812" cy="381000"/>
          </a:xfrm>
          <a:prstGeom prst="rect">
            <a:avLst/>
          </a:prstGeom>
          <a:solidFill>
            <a:schemeClr val="tx1"/>
          </a:solidFill>
          <a:ln w="9525">
            <a:noFill/>
            <a:miter lim="800000"/>
            <a:headEnd/>
            <a:tailEnd/>
          </a:ln>
        </p:spPr>
        <p:txBody>
          <a:bodyPr/>
          <a:lstStyle/>
          <a:p>
            <a:pPr lvl="0"/>
            <a:r>
              <a:rPr lang="pt-PT" sz="2000" b="1" dirty="0" smtClean="0">
                <a:solidFill>
                  <a:schemeClr val="bg1"/>
                </a:solidFill>
              </a:rPr>
              <a:t>Repetição, treino e prática.</a:t>
            </a:r>
            <a:endParaRPr lang="pt-PT" sz="2000" b="1" dirty="0">
              <a:solidFill>
                <a:schemeClr val="bg1"/>
              </a:solidFill>
            </a:endParaRPr>
          </a:p>
        </p:txBody>
      </p:sp>
      <p:sp>
        <p:nvSpPr>
          <p:cNvPr id="27" name="Text Box 6"/>
          <p:cNvSpPr txBox="1">
            <a:spLocks noChangeArrowheads="1"/>
          </p:cNvSpPr>
          <p:nvPr/>
        </p:nvSpPr>
        <p:spPr bwMode="auto">
          <a:xfrm>
            <a:off x="1331913" y="3960815"/>
            <a:ext cx="6737350" cy="547687"/>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Tomar medicamentos e fazer exercício.</a:t>
            </a:r>
            <a:endParaRPr lang="pt-PT" sz="2000" b="1" dirty="0">
              <a:solidFill>
                <a:srgbClr val="FFFFFF"/>
              </a:solidFill>
            </a:endParaRPr>
          </a:p>
        </p:txBody>
      </p:sp>
      <p:sp>
        <p:nvSpPr>
          <p:cNvPr id="28" name="Text Box 9"/>
          <p:cNvSpPr txBox="1">
            <a:spLocks noChangeArrowheads="1"/>
          </p:cNvSpPr>
          <p:nvPr/>
        </p:nvSpPr>
        <p:spPr bwMode="auto">
          <a:xfrm>
            <a:off x="1258889" y="5948364"/>
            <a:ext cx="7099300" cy="400110"/>
          </a:xfrm>
          <a:prstGeom prst="rect">
            <a:avLst/>
          </a:prstGeom>
          <a:solidFill>
            <a:schemeClr val="tx1"/>
          </a:solid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pt-PT" sz="2000" b="1" dirty="0" smtClean="0">
                <a:solidFill>
                  <a:srgbClr val="FFFFFF"/>
                </a:solidFill>
              </a:rPr>
              <a:t>Conhecer bem as pessoas da equipa.</a:t>
            </a:r>
            <a:endParaRPr lang="pt-PT" sz="2000" b="1" dirty="0">
              <a:solidFill>
                <a:srgbClr val="FFFFFF"/>
              </a:solidFill>
            </a:endParaRPr>
          </a:p>
        </p:txBody>
      </p:sp>
      <p:sp>
        <p:nvSpPr>
          <p:cNvPr id="29" name="Text Box 8"/>
          <p:cNvSpPr txBox="1">
            <a:spLocks noChangeArrowheads="1"/>
          </p:cNvSpPr>
          <p:nvPr/>
        </p:nvSpPr>
        <p:spPr bwMode="auto">
          <a:xfrm>
            <a:off x="1331914" y="4991100"/>
            <a:ext cx="6883400" cy="3048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Aprofundar conhecimentos.</a:t>
            </a:r>
            <a:endParaRPr lang="pt-PT" sz="2000" b="1" dirty="0">
              <a:solidFill>
                <a:srgbClr val="FFFFFF"/>
              </a:solidFill>
            </a:endParaRPr>
          </a:p>
        </p:txBody>
      </p:sp>
      <p:sp>
        <p:nvSpPr>
          <p:cNvPr id="179226" name="ZoneTexte 29"/>
          <p:cNvSpPr txBox="1">
            <a:spLocks noChangeArrowheads="1"/>
          </p:cNvSpPr>
          <p:nvPr/>
        </p:nvSpPr>
        <p:spPr bwMode="auto">
          <a:xfrm>
            <a:off x="684214" y="2909890"/>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A</a:t>
            </a:r>
          </a:p>
        </p:txBody>
      </p:sp>
      <p:sp>
        <p:nvSpPr>
          <p:cNvPr id="179227" name="ZoneTexte 30"/>
          <p:cNvSpPr txBox="1">
            <a:spLocks noChangeArrowheads="1"/>
          </p:cNvSpPr>
          <p:nvPr/>
        </p:nvSpPr>
        <p:spPr bwMode="auto">
          <a:xfrm>
            <a:off x="684214" y="3913189"/>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B</a:t>
            </a:r>
          </a:p>
        </p:txBody>
      </p:sp>
      <p:sp>
        <p:nvSpPr>
          <p:cNvPr id="179228" name="ZoneTexte 31"/>
          <p:cNvSpPr txBox="1">
            <a:spLocks noChangeArrowheads="1"/>
          </p:cNvSpPr>
          <p:nvPr/>
        </p:nvSpPr>
        <p:spPr bwMode="auto">
          <a:xfrm>
            <a:off x="684214" y="4921252"/>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C</a:t>
            </a:r>
          </a:p>
        </p:txBody>
      </p:sp>
      <p:sp>
        <p:nvSpPr>
          <p:cNvPr id="179229" name="ZoneTexte 32"/>
          <p:cNvSpPr txBox="1">
            <a:spLocks noChangeArrowheads="1"/>
          </p:cNvSpPr>
          <p:nvPr/>
        </p:nvSpPr>
        <p:spPr bwMode="auto">
          <a:xfrm>
            <a:off x="684214" y="5876927"/>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D</a:t>
            </a:r>
          </a:p>
        </p:txBody>
      </p:sp>
    </p:spTree>
    <p:extLst>
      <p:ext uri="{BB962C8B-B14F-4D97-AF65-F5344CB8AC3E}">
        <p14:creationId xmlns="" xmlns:p14="http://schemas.microsoft.com/office/powerpoint/2010/main" val="36687703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0"/>
                                  </p:iterate>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iterate type="lt">
                                    <p:tmPct val="0"/>
                                  </p:iterate>
                                  <p:childTnLst>
                                    <p:animEffect transition="out" filter="wipe(down)">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45" presetClass="entr" presetSubtype="0" fill="hold" grpId="1"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anim calcmode="lin" valueType="num">
                                      <p:cBhvr>
                                        <p:cTn id="41" dur="2000" fill="hold"/>
                                        <p:tgtEl>
                                          <p:spTgt spid="26"/>
                                        </p:tgtEl>
                                        <p:attrNameLst>
                                          <p:attrName>ppt_w</p:attrName>
                                        </p:attrNameLst>
                                      </p:cBhvr>
                                      <p:tavLst>
                                        <p:tav tm="0" fmla="#ppt_w*sin(2.5*pi*$)">
                                          <p:val>
                                            <p:fltVal val="0"/>
                                          </p:val>
                                        </p:tav>
                                        <p:tav tm="100000">
                                          <p:val>
                                            <p:fltVal val="1"/>
                                          </p:val>
                                        </p:tav>
                                      </p:tavLst>
                                    </p:anim>
                                    <p:anim calcmode="lin" valueType="num">
                                      <p:cBhvr>
                                        <p:cTn id="42" dur="20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49"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81250"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81251"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81252" name="AutoShape 5"/>
          <p:cNvSpPr>
            <a:spLocks noChangeArrowheads="1"/>
          </p:cNvSpPr>
          <p:nvPr/>
        </p:nvSpPr>
        <p:spPr bwMode="auto">
          <a:xfrm>
            <a:off x="571500" y="785813"/>
            <a:ext cx="8001000" cy="1733550"/>
          </a:xfrm>
          <a:prstGeom prst="hexagon">
            <a:avLst>
              <a:gd name="adj" fmla="val 8291"/>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81253"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7175" name="Rectangle 7"/>
          <p:cNvSpPr>
            <a:spLocks noGrp="1" noChangeArrowheads="1"/>
          </p:cNvSpPr>
          <p:nvPr>
            <p:ph type="title" idx="4294967295"/>
          </p:nvPr>
        </p:nvSpPr>
        <p:spPr>
          <a:xfrm>
            <a:off x="754896" y="2095500"/>
            <a:ext cx="7824788" cy="2057400"/>
          </a:xfrm>
        </p:spPr>
        <p:txBody>
          <a:bodyPr/>
          <a:lstStyle/>
          <a:p>
            <a:pPr eaLnBrk="1" hangingPunct="1">
              <a:spcBef>
                <a:spcPct val="50000"/>
              </a:spcBef>
              <a:defRPr/>
            </a:pPr>
            <a:r>
              <a:rPr lang="pt-PT" sz="2800" b="1" dirty="0" smtClean="0">
                <a:solidFill>
                  <a:srgbClr val="FFFF00"/>
                </a:solidFill>
                <a:latin typeface="Arial" pitchFamily="34" charset="0"/>
              </a:rPr>
              <a:t>O poder do Relacionamento Interpessoal….</a:t>
            </a: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r>
              <a:rPr lang="pt-PT" sz="2000" b="1" dirty="0" smtClean="0">
                <a:solidFill>
                  <a:schemeClr val="accent3"/>
                </a:solidFill>
                <a:latin typeface="Arial" pitchFamily="34" charset="0"/>
              </a:rPr>
              <a:t/>
            </a:r>
            <a:br>
              <a:rPr lang="pt-PT" sz="2000" b="1" dirty="0" smtClean="0">
                <a:solidFill>
                  <a:schemeClr val="accent3"/>
                </a:solidFill>
                <a:latin typeface="Arial" pitchFamily="34" charset="0"/>
              </a:rPr>
            </a:br>
            <a:endParaRPr lang="pt-PT" sz="2000" b="1" dirty="0">
              <a:solidFill>
                <a:schemeClr val="accent3"/>
              </a:solidFill>
              <a:latin typeface="Arial" pitchFamily="34" charset="0"/>
              <a:cs typeface="Arial" pitchFamily="34" charset="0"/>
            </a:endParaRPr>
          </a:p>
        </p:txBody>
      </p:sp>
      <p:sp>
        <p:nvSpPr>
          <p:cNvPr id="181255" name="Line 9"/>
          <p:cNvSpPr>
            <a:spLocks noChangeShapeType="1"/>
          </p:cNvSpPr>
          <p:nvPr/>
        </p:nvSpPr>
        <p:spPr bwMode="auto">
          <a:xfrm flipH="1">
            <a:off x="0" y="6172200"/>
            <a:ext cx="533400" cy="0"/>
          </a:xfrm>
          <a:prstGeom prst="line">
            <a:avLst/>
          </a:prstGeom>
          <a:noFill/>
          <a:ln w="57150">
            <a:solidFill>
              <a:srgbClr val="0066FF"/>
            </a:solidFill>
            <a:round/>
            <a:headEnd/>
            <a:tailEnd/>
          </a:ln>
        </p:spPr>
        <p:txBody>
          <a:bodyPr wrap="none" anchor="ctr"/>
          <a:lstStyle/>
          <a:p>
            <a:endParaRPr lang="pt-PT"/>
          </a:p>
        </p:txBody>
      </p:sp>
      <p:sp>
        <p:nvSpPr>
          <p:cNvPr id="181256" name="Line 10"/>
          <p:cNvSpPr>
            <a:spLocks noChangeShapeType="1"/>
          </p:cNvSpPr>
          <p:nvPr/>
        </p:nvSpPr>
        <p:spPr bwMode="auto">
          <a:xfrm flipH="1">
            <a:off x="0" y="5181600"/>
            <a:ext cx="533400" cy="0"/>
          </a:xfrm>
          <a:prstGeom prst="line">
            <a:avLst/>
          </a:prstGeom>
          <a:noFill/>
          <a:ln w="57150">
            <a:solidFill>
              <a:srgbClr val="0066FF"/>
            </a:solidFill>
            <a:round/>
            <a:headEnd/>
            <a:tailEnd/>
          </a:ln>
        </p:spPr>
        <p:txBody>
          <a:bodyPr wrap="none" anchor="ctr"/>
          <a:lstStyle/>
          <a:p>
            <a:endParaRPr lang="pt-PT"/>
          </a:p>
        </p:txBody>
      </p:sp>
      <p:sp>
        <p:nvSpPr>
          <p:cNvPr id="181257" name="Line 11"/>
          <p:cNvSpPr>
            <a:spLocks noChangeShapeType="1"/>
          </p:cNvSpPr>
          <p:nvPr/>
        </p:nvSpPr>
        <p:spPr bwMode="auto">
          <a:xfrm flipH="1">
            <a:off x="0" y="4191000"/>
            <a:ext cx="533400" cy="0"/>
          </a:xfrm>
          <a:prstGeom prst="line">
            <a:avLst/>
          </a:prstGeom>
          <a:noFill/>
          <a:ln w="57150">
            <a:solidFill>
              <a:srgbClr val="0066FF"/>
            </a:solidFill>
            <a:round/>
            <a:headEnd/>
            <a:tailEnd/>
          </a:ln>
        </p:spPr>
        <p:txBody>
          <a:bodyPr wrap="none" anchor="ctr"/>
          <a:lstStyle/>
          <a:p>
            <a:endParaRPr lang="pt-PT"/>
          </a:p>
        </p:txBody>
      </p:sp>
      <p:sp>
        <p:nvSpPr>
          <p:cNvPr id="181258" name="Line 12"/>
          <p:cNvSpPr>
            <a:spLocks noChangeShapeType="1"/>
          </p:cNvSpPr>
          <p:nvPr/>
        </p:nvSpPr>
        <p:spPr bwMode="auto">
          <a:xfrm flipH="1">
            <a:off x="0" y="3200400"/>
            <a:ext cx="533400" cy="0"/>
          </a:xfrm>
          <a:prstGeom prst="line">
            <a:avLst/>
          </a:prstGeom>
          <a:noFill/>
          <a:ln w="57150">
            <a:solidFill>
              <a:srgbClr val="0066FF"/>
            </a:solidFill>
            <a:round/>
            <a:headEnd/>
            <a:tailEnd/>
          </a:ln>
        </p:spPr>
        <p:txBody>
          <a:bodyPr wrap="none" anchor="ctr"/>
          <a:lstStyle/>
          <a:p>
            <a:endParaRPr lang="pt-PT"/>
          </a:p>
        </p:txBody>
      </p:sp>
      <p:sp>
        <p:nvSpPr>
          <p:cNvPr id="181259" name="Line 13"/>
          <p:cNvSpPr>
            <a:spLocks noChangeShapeType="1"/>
          </p:cNvSpPr>
          <p:nvPr/>
        </p:nvSpPr>
        <p:spPr bwMode="auto">
          <a:xfrm flipH="1">
            <a:off x="8686800" y="6172200"/>
            <a:ext cx="457200" cy="0"/>
          </a:xfrm>
          <a:prstGeom prst="line">
            <a:avLst/>
          </a:prstGeom>
          <a:noFill/>
          <a:ln w="57150">
            <a:solidFill>
              <a:srgbClr val="0066FF"/>
            </a:solidFill>
            <a:round/>
            <a:headEnd/>
            <a:tailEnd/>
          </a:ln>
        </p:spPr>
        <p:txBody>
          <a:bodyPr wrap="none" anchor="ctr"/>
          <a:lstStyle/>
          <a:p>
            <a:endParaRPr lang="pt-PT"/>
          </a:p>
        </p:txBody>
      </p:sp>
      <p:sp>
        <p:nvSpPr>
          <p:cNvPr id="181260" name="Line 14"/>
          <p:cNvSpPr>
            <a:spLocks noChangeShapeType="1"/>
          </p:cNvSpPr>
          <p:nvPr/>
        </p:nvSpPr>
        <p:spPr bwMode="auto">
          <a:xfrm flipH="1">
            <a:off x="8686800" y="5181600"/>
            <a:ext cx="457200" cy="0"/>
          </a:xfrm>
          <a:prstGeom prst="line">
            <a:avLst/>
          </a:prstGeom>
          <a:noFill/>
          <a:ln w="57150">
            <a:solidFill>
              <a:srgbClr val="0066FF"/>
            </a:solidFill>
            <a:round/>
            <a:headEnd/>
            <a:tailEnd/>
          </a:ln>
        </p:spPr>
        <p:txBody>
          <a:bodyPr wrap="none" anchor="ctr"/>
          <a:lstStyle/>
          <a:p>
            <a:endParaRPr lang="pt-PT"/>
          </a:p>
        </p:txBody>
      </p:sp>
      <p:sp>
        <p:nvSpPr>
          <p:cNvPr id="181261" name="Line 15"/>
          <p:cNvSpPr>
            <a:spLocks noChangeShapeType="1"/>
          </p:cNvSpPr>
          <p:nvPr/>
        </p:nvSpPr>
        <p:spPr bwMode="auto">
          <a:xfrm flipH="1">
            <a:off x="8686800" y="4191000"/>
            <a:ext cx="457200" cy="0"/>
          </a:xfrm>
          <a:prstGeom prst="line">
            <a:avLst/>
          </a:prstGeom>
          <a:noFill/>
          <a:ln w="57150">
            <a:solidFill>
              <a:srgbClr val="0066FF"/>
            </a:solidFill>
            <a:round/>
            <a:headEnd/>
            <a:tailEnd/>
          </a:ln>
        </p:spPr>
        <p:txBody>
          <a:bodyPr wrap="none" anchor="ctr"/>
          <a:lstStyle/>
          <a:p>
            <a:endParaRPr lang="pt-PT"/>
          </a:p>
        </p:txBody>
      </p:sp>
      <p:sp>
        <p:nvSpPr>
          <p:cNvPr id="181262" name="Line 16"/>
          <p:cNvSpPr>
            <a:spLocks noChangeShapeType="1"/>
          </p:cNvSpPr>
          <p:nvPr/>
        </p:nvSpPr>
        <p:spPr bwMode="auto">
          <a:xfrm flipH="1">
            <a:off x="8686800" y="3200400"/>
            <a:ext cx="457200" cy="0"/>
          </a:xfrm>
          <a:prstGeom prst="line">
            <a:avLst/>
          </a:prstGeom>
          <a:noFill/>
          <a:ln w="57150">
            <a:solidFill>
              <a:srgbClr val="0066FF"/>
            </a:solidFill>
            <a:round/>
            <a:headEnd/>
            <a:tailEnd/>
          </a:ln>
        </p:spPr>
        <p:txBody>
          <a:bodyPr wrap="none" anchor="ctr"/>
          <a:lstStyle/>
          <a:p>
            <a:endParaRPr lang="pt-PT"/>
          </a:p>
        </p:txBody>
      </p:sp>
      <p:sp>
        <p:nvSpPr>
          <p:cNvPr id="181263" name="Line 17"/>
          <p:cNvSpPr>
            <a:spLocks noChangeShapeType="1"/>
          </p:cNvSpPr>
          <p:nvPr/>
        </p:nvSpPr>
        <p:spPr bwMode="auto">
          <a:xfrm flipH="1">
            <a:off x="8610600" y="1643063"/>
            <a:ext cx="533400" cy="0"/>
          </a:xfrm>
          <a:prstGeom prst="line">
            <a:avLst/>
          </a:prstGeom>
          <a:noFill/>
          <a:ln w="57150">
            <a:solidFill>
              <a:srgbClr val="0066FF"/>
            </a:solidFill>
            <a:round/>
            <a:headEnd/>
            <a:tailEnd/>
          </a:ln>
        </p:spPr>
        <p:txBody>
          <a:bodyPr wrap="none" anchor="ctr"/>
          <a:lstStyle/>
          <a:p>
            <a:endParaRPr lang="pt-PT"/>
          </a:p>
        </p:txBody>
      </p:sp>
      <p:sp>
        <p:nvSpPr>
          <p:cNvPr id="181264" name="Line 18"/>
          <p:cNvSpPr>
            <a:spLocks noChangeShapeType="1"/>
          </p:cNvSpPr>
          <p:nvPr/>
        </p:nvSpPr>
        <p:spPr bwMode="auto">
          <a:xfrm flipH="1">
            <a:off x="0" y="1643063"/>
            <a:ext cx="609600" cy="0"/>
          </a:xfrm>
          <a:prstGeom prst="line">
            <a:avLst/>
          </a:prstGeom>
          <a:noFill/>
          <a:ln w="57150">
            <a:solidFill>
              <a:srgbClr val="0066FF"/>
            </a:solidFill>
            <a:round/>
            <a:headEnd/>
            <a:tailEnd/>
          </a:ln>
        </p:spPr>
        <p:txBody>
          <a:bodyPr wrap="none" anchor="ctr"/>
          <a:lstStyle/>
          <a:p>
            <a:endParaRPr lang="pt-PT"/>
          </a:p>
        </p:txBody>
      </p:sp>
      <p:sp>
        <p:nvSpPr>
          <p:cNvPr id="181265" name="AutoShape 19">
            <a:hlinkClick r:id="" action="ppaction://noaction" highlightClick="1"/>
          </p:cNvPr>
          <p:cNvSpPr>
            <a:spLocks noChangeArrowheads="1"/>
          </p:cNvSpPr>
          <p:nvPr/>
        </p:nvSpPr>
        <p:spPr bwMode="auto">
          <a:xfrm>
            <a:off x="8686800" y="0"/>
            <a:ext cx="457200" cy="4572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sp>
        <p:nvSpPr>
          <p:cNvPr id="181266" name="AutoShape 20">
            <a:hlinkClick r:id="rId4" action="ppaction://hlinksldjump" highlightClick="1"/>
          </p:cNvPr>
          <p:cNvSpPr>
            <a:spLocks noChangeArrowheads="1"/>
          </p:cNvSpPr>
          <p:nvPr/>
        </p:nvSpPr>
        <p:spPr bwMode="auto">
          <a:xfrm>
            <a:off x="8686800" y="6324600"/>
            <a:ext cx="457200" cy="533400"/>
          </a:xfrm>
          <a:prstGeom prst="actionButtonBlank">
            <a:avLst/>
          </a:prstGeom>
          <a:noFill/>
          <a:ln w="9525">
            <a:noFill/>
            <a:miter lim="800000"/>
            <a:headEnd/>
            <a:tailEnd/>
          </a:ln>
        </p:spPr>
        <p:txBody>
          <a:bodyPr wrap="none" anchor="ctr"/>
          <a:lstStyle/>
          <a:p>
            <a:pPr>
              <a:buClr>
                <a:srgbClr val="000000"/>
              </a:buClr>
              <a:buSzPct val="100000"/>
              <a:buFont typeface="Times New Roman" pitchFamily="18" charset="0"/>
              <a:buNone/>
            </a:pPr>
            <a:endParaRPr lang="pt-PT">
              <a:solidFill>
                <a:srgbClr val="000000"/>
              </a:solidFill>
            </a:endParaRPr>
          </a:p>
        </p:txBody>
      </p:sp>
      <p:pic>
        <p:nvPicPr>
          <p:cNvPr id="181267" name="Picture 21" descr="askaud">
            <a:hlinkClick r:id="rId5" action="ppaction://hlinksldjump"/>
          </p:cNvPr>
          <p:cNvPicPr>
            <a:picLocks noChangeAspect="1" noChangeArrowheads="1"/>
          </p:cNvPicPr>
          <p:nvPr/>
        </p:nvPicPr>
        <p:blipFill>
          <a:blip r:embed="rId6" cstate="print"/>
          <a:srcRect/>
          <a:stretch>
            <a:fillRect/>
          </a:stretch>
        </p:blipFill>
        <p:spPr bwMode="auto">
          <a:xfrm>
            <a:off x="5000626" y="0"/>
            <a:ext cx="1000125" cy="757238"/>
          </a:xfrm>
          <a:prstGeom prst="rect">
            <a:avLst/>
          </a:prstGeom>
          <a:noFill/>
          <a:ln w="9525">
            <a:solidFill>
              <a:schemeClr val="tx2"/>
            </a:solidFill>
            <a:miter lim="800000"/>
            <a:headEnd/>
            <a:tailEnd/>
          </a:ln>
        </p:spPr>
      </p:pic>
      <p:pic>
        <p:nvPicPr>
          <p:cNvPr id="181268" name="Picture 20" descr="phonfrnd">
            <a:hlinkClick r:id="rId5" action="ppaction://hlinksldjump"/>
          </p:cNvPr>
          <p:cNvPicPr>
            <a:picLocks noChangeAspect="1" noChangeArrowheads="1"/>
          </p:cNvPicPr>
          <p:nvPr/>
        </p:nvPicPr>
        <p:blipFill>
          <a:blip r:embed="rId7" cstate="print"/>
          <a:srcRect/>
          <a:stretch>
            <a:fillRect/>
          </a:stretch>
        </p:blipFill>
        <p:spPr bwMode="auto">
          <a:xfrm>
            <a:off x="6405564" y="2"/>
            <a:ext cx="1023937" cy="758825"/>
          </a:xfrm>
          <a:prstGeom prst="rect">
            <a:avLst/>
          </a:prstGeom>
          <a:noFill/>
          <a:ln w="9525">
            <a:solidFill>
              <a:schemeClr val="tx2"/>
            </a:solidFill>
            <a:miter lim="800000"/>
            <a:headEnd/>
            <a:tailEnd/>
          </a:ln>
        </p:spPr>
      </p:pic>
      <p:pic>
        <p:nvPicPr>
          <p:cNvPr id="181269" name="Picture 19" descr="50-50">
            <a:hlinkClick r:id="rId8" action="ppaction://hlinksldjump"/>
          </p:cNvPr>
          <p:cNvPicPr>
            <a:picLocks noChangeAspect="1" noChangeArrowheads="1"/>
          </p:cNvPicPr>
          <p:nvPr/>
        </p:nvPicPr>
        <p:blipFill>
          <a:blip r:embed="rId9" cstate="print"/>
          <a:srcRect/>
          <a:stretch>
            <a:fillRect/>
          </a:stretch>
        </p:blipFill>
        <p:spPr bwMode="auto">
          <a:xfrm>
            <a:off x="7823200" y="0"/>
            <a:ext cx="1035050" cy="776288"/>
          </a:xfrm>
          <a:prstGeom prst="rect">
            <a:avLst/>
          </a:prstGeom>
          <a:noFill/>
          <a:ln w="9525">
            <a:solidFill>
              <a:schemeClr val="tx2"/>
            </a:solidFill>
            <a:miter lim="800000"/>
            <a:headEnd/>
            <a:tailEnd/>
          </a:ln>
        </p:spPr>
      </p:pic>
      <p:sp>
        <p:nvSpPr>
          <p:cNvPr id="26" name="Text Box 7"/>
          <p:cNvSpPr txBox="1">
            <a:spLocks noChangeArrowheads="1"/>
          </p:cNvSpPr>
          <p:nvPr/>
        </p:nvSpPr>
        <p:spPr bwMode="auto">
          <a:xfrm>
            <a:off x="1331914" y="2976563"/>
            <a:ext cx="7008812" cy="381000"/>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Conhecer melhor as nossas aspirações.</a:t>
            </a:r>
            <a:endParaRPr lang="pt-PT" sz="2000" b="1" dirty="0">
              <a:solidFill>
                <a:srgbClr val="FFFFFF"/>
              </a:solidFill>
            </a:endParaRPr>
          </a:p>
        </p:txBody>
      </p:sp>
      <p:sp>
        <p:nvSpPr>
          <p:cNvPr id="27" name="Text Box 6"/>
          <p:cNvSpPr txBox="1">
            <a:spLocks noChangeArrowheads="1"/>
          </p:cNvSpPr>
          <p:nvPr/>
        </p:nvSpPr>
        <p:spPr bwMode="auto">
          <a:xfrm>
            <a:off x="1331913" y="3951290"/>
            <a:ext cx="6737350" cy="549275"/>
          </a:xfrm>
          <a:prstGeom prst="rect">
            <a:avLst/>
          </a:prstGeom>
          <a:solidFill>
            <a:schemeClr val="tx1"/>
          </a:solidFill>
          <a:ln w="9525">
            <a:noFill/>
            <a:miter lim="800000"/>
            <a:headEnd/>
            <a:tailEnd/>
          </a:ln>
        </p:spPr>
        <p:txBody>
          <a:bodyPr/>
          <a:lstStyle/>
          <a:p>
            <a:pPr>
              <a:spcBef>
                <a:spcPct val="50000"/>
              </a:spcBef>
              <a:buClr>
                <a:srgbClr val="000000"/>
              </a:buClr>
              <a:buSzPct val="100000"/>
              <a:buFont typeface="Times New Roman" pitchFamily="18" charset="0"/>
              <a:buNone/>
            </a:pPr>
            <a:r>
              <a:rPr lang="pt-PT" sz="2000" b="1" dirty="0" smtClean="0">
                <a:solidFill>
                  <a:srgbClr val="FFFFFF"/>
                </a:solidFill>
              </a:rPr>
              <a:t>Deixam-nos inseguros.</a:t>
            </a:r>
            <a:endParaRPr lang="pt-PT" sz="1600" b="1" dirty="0">
              <a:solidFill>
                <a:srgbClr val="FFFFFF"/>
              </a:solidFill>
            </a:endParaRPr>
          </a:p>
        </p:txBody>
      </p:sp>
      <p:sp>
        <p:nvSpPr>
          <p:cNvPr id="28" name="Text Box 9"/>
          <p:cNvSpPr txBox="1">
            <a:spLocks noChangeArrowheads="1"/>
          </p:cNvSpPr>
          <p:nvPr/>
        </p:nvSpPr>
        <p:spPr bwMode="auto">
          <a:xfrm>
            <a:off x="1258888" y="5876925"/>
            <a:ext cx="6553200" cy="400110"/>
          </a:xfrm>
          <a:prstGeom prst="rect">
            <a:avLst/>
          </a:prstGeom>
          <a:solidFill>
            <a:schemeClr val="tx1"/>
          </a:solid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pt-PT" sz="2000" b="1" dirty="0" smtClean="0">
                <a:solidFill>
                  <a:srgbClr val="FFFFFF"/>
                </a:solidFill>
              </a:rPr>
              <a:t>Limita o trabalho de Equipa. </a:t>
            </a:r>
            <a:endParaRPr lang="pt-PT" sz="2000" b="1" dirty="0">
              <a:solidFill>
                <a:srgbClr val="FFFFFF"/>
              </a:solidFill>
            </a:endParaRPr>
          </a:p>
        </p:txBody>
      </p:sp>
      <p:sp>
        <p:nvSpPr>
          <p:cNvPr id="29" name="Text Box 8"/>
          <p:cNvSpPr txBox="1">
            <a:spLocks noChangeArrowheads="1"/>
          </p:cNvSpPr>
          <p:nvPr/>
        </p:nvSpPr>
        <p:spPr bwMode="auto">
          <a:xfrm>
            <a:off x="1187451" y="4911635"/>
            <a:ext cx="7272338" cy="365759"/>
          </a:xfrm>
          <a:prstGeom prst="rect">
            <a:avLst/>
          </a:prstGeom>
          <a:solidFill>
            <a:schemeClr val="tx1"/>
          </a:solidFill>
          <a:ln w="9525">
            <a:noFill/>
            <a:miter lim="800000"/>
            <a:headEnd/>
            <a:tailEnd/>
          </a:ln>
        </p:spPr>
        <p:txBody>
          <a:bodyPr/>
          <a:lstStyle/>
          <a:p>
            <a:pPr lvl="0">
              <a:spcBef>
                <a:spcPct val="50000"/>
              </a:spcBef>
              <a:buClr>
                <a:srgbClr val="000000"/>
              </a:buClr>
              <a:buSzPct val="100000"/>
            </a:pPr>
            <a:r>
              <a:rPr lang="pt-PT" sz="2000" b="1" dirty="0" smtClean="0">
                <a:solidFill>
                  <a:schemeClr val="bg1"/>
                </a:solidFill>
              </a:rPr>
              <a:t>Desenvolver Relações de Confiança, que apoiem a mudança e a tornem possível.</a:t>
            </a:r>
          </a:p>
          <a:p>
            <a:pPr>
              <a:spcBef>
                <a:spcPct val="50000"/>
              </a:spcBef>
              <a:buClr>
                <a:srgbClr val="000000"/>
              </a:buClr>
              <a:buSzPct val="100000"/>
              <a:buFont typeface="Times New Roman" pitchFamily="18" charset="0"/>
              <a:buNone/>
            </a:pPr>
            <a:endParaRPr lang="pt-PT" sz="1600" b="1" dirty="0">
              <a:solidFill>
                <a:srgbClr val="FFFFFF"/>
              </a:solidFill>
            </a:endParaRPr>
          </a:p>
        </p:txBody>
      </p:sp>
      <p:sp>
        <p:nvSpPr>
          <p:cNvPr id="181274" name="ZoneTexte 29"/>
          <p:cNvSpPr txBox="1">
            <a:spLocks noChangeArrowheads="1"/>
          </p:cNvSpPr>
          <p:nvPr/>
        </p:nvSpPr>
        <p:spPr bwMode="auto">
          <a:xfrm>
            <a:off x="684214" y="2909890"/>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A</a:t>
            </a:r>
          </a:p>
        </p:txBody>
      </p:sp>
      <p:sp>
        <p:nvSpPr>
          <p:cNvPr id="181275" name="ZoneTexte 30"/>
          <p:cNvSpPr txBox="1">
            <a:spLocks noChangeArrowheads="1"/>
          </p:cNvSpPr>
          <p:nvPr/>
        </p:nvSpPr>
        <p:spPr bwMode="auto">
          <a:xfrm>
            <a:off x="684214" y="3913189"/>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B</a:t>
            </a:r>
          </a:p>
        </p:txBody>
      </p:sp>
      <p:sp>
        <p:nvSpPr>
          <p:cNvPr id="181276" name="ZoneTexte 31"/>
          <p:cNvSpPr txBox="1">
            <a:spLocks noChangeArrowheads="1"/>
          </p:cNvSpPr>
          <p:nvPr/>
        </p:nvSpPr>
        <p:spPr bwMode="auto">
          <a:xfrm>
            <a:off x="684214" y="4921252"/>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C</a:t>
            </a:r>
          </a:p>
        </p:txBody>
      </p:sp>
      <p:sp>
        <p:nvSpPr>
          <p:cNvPr id="181277" name="ZoneTexte 32"/>
          <p:cNvSpPr txBox="1">
            <a:spLocks noChangeArrowheads="1"/>
          </p:cNvSpPr>
          <p:nvPr/>
        </p:nvSpPr>
        <p:spPr bwMode="auto">
          <a:xfrm>
            <a:off x="684214" y="5876927"/>
            <a:ext cx="287337" cy="5238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pt-PT" sz="2800" b="1"/>
              <a:t>D</a:t>
            </a:r>
          </a:p>
        </p:txBody>
      </p:sp>
    </p:spTree>
    <p:extLst>
      <p:ext uri="{BB962C8B-B14F-4D97-AF65-F5344CB8AC3E}">
        <p14:creationId xmlns="" xmlns:p14="http://schemas.microsoft.com/office/powerpoint/2010/main" val="16785215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0"/>
                                  </p:iterate>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22" presetClass="exit" presetSubtype="4" fill="hold" grpId="1" nodeType="withEffect">
                                  <p:stCondLst>
                                    <p:cond delay="0"/>
                                  </p:stCondLst>
                                  <p:iterate type="lt">
                                    <p:tmPct val="0"/>
                                  </p:iterate>
                                  <p:childTnLst>
                                    <p:animEffect transition="out" filter="wipe(down)">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45" presetClass="entr" presetSubtype="0" fill="hold" grpId="1"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anim calcmode="lin" valueType="num">
                                      <p:cBhvr>
                                        <p:cTn id="41" dur="2000" fill="hold"/>
                                        <p:tgtEl>
                                          <p:spTgt spid="29"/>
                                        </p:tgtEl>
                                        <p:attrNameLst>
                                          <p:attrName>ppt_w</p:attrName>
                                        </p:attrNameLst>
                                      </p:cBhvr>
                                      <p:tavLst>
                                        <p:tav tm="0" fmla="#ppt_w*sin(2.5*pi*$)">
                                          <p:val>
                                            <p:fltVal val="0"/>
                                          </p:val>
                                        </p:tav>
                                        <p:tav tm="100000">
                                          <p:val>
                                            <p:fltVal val="1"/>
                                          </p:val>
                                        </p:tav>
                                      </p:tavLst>
                                    </p:anim>
                                    <p:anim calcmode="lin" valueType="num">
                                      <p:cBhvr>
                                        <p:cTn id="42" dur="20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set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337746" y="1500177"/>
            <a:ext cx="6647205" cy="1754326"/>
          </a:xfrm>
          <a:prstGeom prst="rect">
            <a:avLst/>
          </a:prstGeom>
          <a:noFill/>
        </p:spPr>
        <p:txBody>
          <a:bodyPr wrap="none">
            <a:spAutoFit/>
          </a:bodyPr>
          <a:lstStyle/>
          <a:p>
            <a:pPr algn="ctr">
              <a:buClr>
                <a:srgbClr val="000000"/>
              </a:buClr>
              <a:buSzPct val="100000"/>
              <a:buFont typeface="Times New Roman" pitchFamily="16" charset="0"/>
              <a:buNone/>
              <a:defRPr/>
            </a:pPr>
            <a:r>
              <a:rPr lang="pt-PT" sz="5400" b="1" spc="300" dirty="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ea typeface="ＭＳ Ｐゴシック" charset="-128"/>
                <a:cs typeface="+mn-cs"/>
              </a:rPr>
              <a:t>PARABÉNS!!!</a:t>
            </a:r>
          </a:p>
          <a:p>
            <a:pPr algn="ctr">
              <a:buClr>
                <a:srgbClr val="000000"/>
              </a:buClr>
              <a:buSzPct val="100000"/>
              <a:buFont typeface="Times New Roman" pitchFamily="16" charset="0"/>
              <a:buNone/>
              <a:defRPr/>
            </a:pPr>
            <a:r>
              <a:rPr lang="pt-PT" sz="5400" b="1" spc="300" dirty="0" smtClean="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ea typeface="ＭＳ Ｐゴシック" charset="-128"/>
                <a:cs typeface="+mn-cs"/>
              </a:rPr>
              <a:t>É um Grande Líder!!</a:t>
            </a:r>
            <a:endParaRPr lang="pt-PT" sz="5400" b="1" spc="300" dirty="0">
              <a:ln w="11430" cmpd="sng">
                <a:solidFill>
                  <a:srgbClr val="00CC99">
                    <a:tint val="10000"/>
                  </a:srgbClr>
                </a:solidFill>
                <a:prstDash val="solid"/>
                <a:miter lim="800000"/>
              </a:ln>
              <a:gradFill>
                <a:gsLst>
                  <a:gs pos="10000">
                    <a:srgbClr val="00CC99">
                      <a:tint val="83000"/>
                      <a:shade val="100000"/>
                      <a:satMod val="200000"/>
                    </a:srgbClr>
                  </a:gs>
                  <a:gs pos="75000">
                    <a:srgbClr val="00CC99">
                      <a:tint val="100000"/>
                      <a:shade val="50000"/>
                      <a:satMod val="150000"/>
                    </a:srgbClr>
                  </a:gs>
                </a:gsLst>
                <a:lin ang="5400000"/>
              </a:gradFill>
              <a:effectLst>
                <a:glow rad="45500">
                  <a:srgbClr val="00CC99">
                    <a:satMod val="220000"/>
                    <a:alpha val="35000"/>
                  </a:srgbClr>
                </a:glow>
              </a:effectLst>
              <a:ea typeface="ＭＳ Ｐゴシック" charset="-128"/>
              <a:cs typeface="+mn-cs"/>
            </a:endParaRPr>
          </a:p>
        </p:txBody>
      </p:sp>
    </p:spTree>
    <p:extLst>
      <p:ext uri="{BB962C8B-B14F-4D97-AF65-F5344CB8AC3E}">
        <p14:creationId xmlns="" xmlns:p14="http://schemas.microsoft.com/office/powerpoint/2010/main" val="2345357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7975" y="1979712"/>
            <a:ext cx="8392145" cy="1384492"/>
          </a:xfrm>
        </p:spPr>
        <p:txBody>
          <a:bodyPr>
            <a:normAutofit/>
          </a:bodyPr>
          <a:lstStyle/>
          <a:p>
            <a:pPr algn="just"/>
            <a:r>
              <a:rPr lang="pt-PT" sz="1800" b="1" dirty="0" smtClean="0">
                <a:solidFill>
                  <a:schemeClr val="tx1"/>
                </a:solidFill>
                <a:latin typeface="Calibri" panose="020F0502020204030204" pitchFamily="34" charset="0"/>
              </a:rPr>
              <a:t>Uma empresa só ganha a oportunidade de se transformar se….</a:t>
            </a:r>
          </a:p>
          <a:p>
            <a:pPr algn="just"/>
            <a:r>
              <a:rPr lang="pt-PT" sz="1800" dirty="0">
                <a:solidFill>
                  <a:schemeClr val="tx1"/>
                </a:solidFill>
                <a:latin typeface="Calibri" panose="020F0502020204030204" pitchFamily="34" charset="0"/>
              </a:rPr>
              <a:t>E</a:t>
            </a:r>
            <a:r>
              <a:rPr lang="pt-PT" sz="1800" dirty="0" smtClean="0">
                <a:solidFill>
                  <a:schemeClr val="tx1"/>
                </a:solidFill>
                <a:latin typeface="Calibri" panose="020F0502020204030204" pitchFamily="34" charset="0"/>
              </a:rPr>
              <a:t>stimular </a:t>
            </a:r>
            <a:r>
              <a:rPr lang="pt-PT" sz="1800" dirty="0">
                <a:solidFill>
                  <a:schemeClr val="tx1"/>
                </a:solidFill>
                <a:latin typeface="Calibri" panose="020F0502020204030204" pitchFamily="34" charset="0"/>
              </a:rPr>
              <a:t>a liderança emocionalmente inteligente em toda a organização e criar sistematicamente normas e uma cultura que apoie a verdade, transparência, integridade, empatia e relações </a:t>
            </a:r>
            <a:r>
              <a:rPr lang="pt-PT" sz="1800" dirty="0" smtClean="0">
                <a:solidFill>
                  <a:schemeClr val="tx1"/>
                </a:solidFill>
                <a:latin typeface="Calibri" panose="020F0502020204030204" pitchFamily="34" charset="0"/>
              </a:rPr>
              <a:t>saudáveis.</a:t>
            </a:r>
          </a:p>
          <a:p>
            <a:pPr algn="l"/>
            <a:endParaRPr lang="pt-PT" sz="1400" dirty="0">
              <a:solidFill>
                <a:schemeClr val="tx1"/>
              </a:solidFill>
            </a:endParaRPr>
          </a:p>
          <a:p>
            <a:pPr algn="l"/>
            <a:endParaRPr lang="pt-PT" sz="1400" dirty="0">
              <a:solidFill>
                <a:schemeClr val="tx1"/>
              </a:solidFill>
            </a:endParaRPr>
          </a:p>
        </p:txBody>
      </p:sp>
      <p:sp>
        <p:nvSpPr>
          <p:cNvPr id="11266" name="AutoShape 2"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68" name="AutoShape 4"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8" name="Imagem 7" descr="lider-razao-emocao.jpg"/>
          <p:cNvPicPr>
            <a:picLocks noChangeAspect="1"/>
          </p:cNvPicPr>
          <p:nvPr/>
        </p:nvPicPr>
        <p:blipFill>
          <a:blip r:embed="rId2" cstate="print">
            <a:extLst>
              <a:ext uri="{BEBA8EAE-BF5A-486C-A8C5-ECC9F3942E4B}">
                <a14:imgProps xmlns="" xmlns:a14="http://schemas.microsoft.com/office/drawing/2010/main">
                  <a14:imgLayer r:embed="rId3">
                    <a14:imgEffect>
                      <a14:backgroundRemoval t="8525" b="91475" l="3125" r="96042"/>
                    </a14:imgEffect>
                  </a14:imgLayer>
                </a14:imgProps>
              </a:ext>
            </a:extLst>
          </a:blip>
          <a:stretch>
            <a:fillRect/>
          </a:stretch>
        </p:blipFill>
        <p:spPr>
          <a:xfrm>
            <a:off x="6311066" y="3986878"/>
            <a:ext cx="2831976" cy="1799485"/>
          </a:xfrm>
          <a:prstGeom prst="rect">
            <a:avLst/>
          </a:prstGeom>
        </p:spPr>
      </p:pic>
      <p:sp>
        <p:nvSpPr>
          <p:cNvPr id="11270" name="AutoShape 6"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graphicFrame>
        <p:nvGraphicFramePr>
          <p:cNvPr id="9" name="Diagrama 8"/>
          <p:cNvGraphicFramePr/>
          <p:nvPr>
            <p:extLst>
              <p:ext uri="{D42A27DB-BD31-4B8C-83A1-F6EECF244321}">
                <p14:modId xmlns="" xmlns:p14="http://schemas.microsoft.com/office/powerpoint/2010/main" val="2960337685"/>
              </p:ext>
            </p:extLst>
          </p:nvPr>
        </p:nvGraphicFramePr>
        <p:xfrm>
          <a:off x="307976" y="3548870"/>
          <a:ext cx="5992216" cy="2544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aixaDeTexto 9"/>
          <p:cNvSpPr txBox="1"/>
          <p:nvPr/>
        </p:nvSpPr>
        <p:spPr>
          <a:xfrm>
            <a:off x="664204" y="3786823"/>
            <a:ext cx="3744416" cy="400110"/>
          </a:xfrm>
          <a:prstGeom prst="rect">
            <a:avLst/>
          </a:prstGeom>
          <a:noFill/>
        </p:spPr>
        <p:txBody>
          <a:bodyPr wrap="square" rtlCol="0">
            <a:spAutoFit/>
          </a:bodyPr>
          <a:lstStyle/>
          <a:p>
            <a:pPr algn="ctr"/>
            <a:r>
              <a:rPr lang="pt-PT" sz="2000" b="1" dirty="0" smtClean="0">
                <a:latin typeface="Calibri" panose="020F0502020204030204" pitchFamily="34" charset="0"/>
              </a:rPr>
              <a:t>Tarefas básicas de um líder</a:t>
            </a:r>
            <a:endParaRPr lang="pt-PT" sz="2000" b="1" dirty="0">
              <a:latin typeface="Calibri" panose="020F0502020204030204" pitchFamily="34" charset="0"/>
            </a:endParaRPr>
          </a:p>
        </p:txBody>
      </p:sp>
      <p:sp>
        <p:nvSpPr>
          <p:cNvPr id="11"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
        <p:nvSpPr>
          <p:cNvPr id="13"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Tree>
    <p:extLst>
      <p:ext uri="{BB962C8B-B14F-4D97-AF65-F5344CB8AC3E}">
        <p14:creationId xmlns="" xmlns:p14="http://schemas.microsoft.com/office/powerpoint/2010/main" val="2853108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1600" y="1268760"/>
            <a:ext cx="7272808" cy="1080120"/>
          </a:xfrm>
        </p:spPr>
        <p:txBody>
          <a:bodyPr>
            <a:normAutofit/>
          </a:bodyPr>
          <a:lstStyle/>
          <a:p>
            <a:pPr algn="l"/>
            <a:endParaRPr lang="pt-PT" sz="1400" dirty="0">
              <a:solidFill>
                <a:schemeClr val="tx1"/>
              </a:solidFill>
            </a:endParaRPr>
          </a:p>
          <a:p>
            <a:pPr algn="l"/>
            <a:endParaRPr lang="pt-PT" sz="1400" dirty="0">
              <a:solidFill>
                <a:schemeClr val="tx1"/>
              </a:solidFill>
            </a:endParaRPr>
          </a:p>
        </p:txBody>
      </p:sp>
      <p:sp>
        <p:nvSpPr>
          <p:cNvPr id="11266" name="AutoShape 2"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68" name="AutoShape 4"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70" name="AutoShape 6"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338" name="AutoShape 2" descr="http://www.gestaoporprocessos.com.br/wp-content/uploads/2015/06/canstockphoto082585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11" name="Imagem 10" descr="canstockphoto08258581.jpg"/>
          <p:cNvPicPr>
            <a:picLocks noChangeAspect="1"/>
          </p:cNvPicPr>
          <p:nvPr/>
        </p:nvPicPr>
        <p:blipFill>
          <a:blip r:embed="rId2" cstate="print"/>
          <a:stretch>
            <a:fillRect/>
          </a:stretch>
        </p:blipFill>
        <p:spPr>
          <a:xfrm>
            <a:off x="679674" y="4158372"/>
            <a:ext cx="2874349" cy="1916832"/>
          </a:xfrm>
          <a:prstGeom prst="rect">
            <a:avLst/>
          </a:prstGeom>
        </p:spPr>
      </p:pic>
      <p:sp>
        <p:nvSpPr>
          <p:cNvPr id="12" name="Oval 11"/>
          <p:cNvSpPr/>
          <p:nvPr/>
        </p:nvSpPr>
        <p:spPr>
          <a:xfrm>
            <a:off x="683568" y="1628800"/>
            <a:ext cx="2736304" cy="11521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PT" dirty="0" smtClean="0"/>
              <a:t>Empresas Tóxicas</a:t>
            </a:r>
            <a:endParaRPr lang="pt-PT" dirty="0"/>
          </a:p>
        </p:txBody>
      </p:sp>
      <p:sp>
        <p:nvSpPr>
          <p:cNvPr id="13" name="CaixaDeTexto 12"/>
          <p:cNvSpPr txBox="1"/>
          <p:nvPr/>
        </p:nvSpPr>
        <p:spPr>
          <a:xfrm>
            <a:off x="3856849" y="1979712"/>
            <a:ext cx="5076056" cy="1477328"/>
          </a:xfrm>
          <a:prstGeom prst="rect">
            <a:avLst/>
          </a:prstGeom>
          <a:noFill/>
        </p:spPr>
        <p:txBody>
          <a:bodyPr wrap="square" rtlCol="0">
            <a:spAutoFit/>
          </a:bodyPr>
          <a:lstStyle/>
          <a:p>
            <a:pPr algn="just"/>
            <a:r>
              <a:rPr lang="pt-PT" b="1" dirty="0" smtClean="0">
                <a:latin typeface="Calibri" panose="020F0502020204030204" pitchFamily="34" charset="0"/>
              </a:rPr>
              <a:t>Como evitar? Como torná-las emocionalmente inteligentes?</a:t>
            </a:r>
          </a:p>
          <a:p>
            <a:pPr algn="just"/>
            <a:r>
              <a:rPr lang="pt-PT" dirty="0" smtClean="0">
                <a:latin typeface="Calibri" panose="020F0502020204030204" pitchFamily="34" charset="0"/>
              </a:rPr>
              <a:t>Considerar aspetos </a:t>
            </a:r>
            <a:r>
              <a:rPr lang="pt-PT" dirty="0">
                <a:latin typeface="Calibri" panose="020F0502020204030204" pitchFamily="34" charset="0"/>
              </a:rPr>
              <a:t>pouco visíveis como é o caso das emoções das pessoas, a realidade emocional da organização e a cultura de organização.</a:t>
            </a:r>
          </a:p>
        </p:txBody>
      </p:sp>
      <p:cxnSp>
        <p:nvCxnSpPr>
          <p:cNvPr id="15" name="Conexão recta unidireccional 14"/>
          <p:cNvCxnSpPr/>
          <p:nvPr/>
        </p:nvCxnSpPr>
        <p:spPr>
          <a:xfrm>
            <a:off x="2087724" y="2852936"/>
            <a:ext cx="0" cy="8640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CaixaDeTexto 17"/>
          <p:cNvSpPr txBox="1"/>
          <p:nvPr/>
        </p:nvSpPr>
        <p:spPr>
          <a:xfrm>
            <a:off x="1187624" y="3789040"/>
            <a:ext cx="1800200" cy="369332"/>
          </a:xfrm>
          <a:prstGeom prst="rect">
            <a:avLst/>
          </a:prstGeom>
          <a:noFill/>
        </p:spPr>
        <p:txBody>
          <a:bodyPr wrap="square" rtlCol="0">
            <a:spAutoFit/>
          </a:bodyPr>
          <a:lstStyle/>
          <a:p>
            <a:pPr algn="ctr"/>
            <a:r>
              <a:rPr lang="pt-PT" b="1" dirty="0" smtClean="0"/>
              <a:t>Motivação</a:t>
            </a:r>
            <a:endParaRPr lang="pt-PT" b="1" dirty="0"/>
          </a:p>
        </p:txBody>
      </p:sp>
      <p:cxnSp>
        <p:nvCxnSpPr>
          <p:cNvPr id="19" name="Conexão recta unidireccional 18"/>
          <p:cNvCxnSpPr/>
          <p:nvPr/>
        </p:nvCxnSpPr>
        <p:spPr>
          <a:xfrm>
            <a:off x="6433025" y="3519790"/>
            <a:ext cx="0" cy="9047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CaixaDeTexto 19"/>
          <p:cNvSpPr txBox="1"/>
          <p:nvPr/>
        </p:nvSpPr>
        <p:spPr>
          <a:xfrm>
            <a:off x="3983324" y="4455602"/>
            <a:ext cx="4932040" cy="1754326"/>
          </a:xfrm>
          <a:prstGeom prst="rect">
            <a:avLst/>
          </a:prstGeom>
          <a:noFill/>
        </p:spPr>
        <p:txBody>
          <a:bodyPr wrap="square" rtlCol="0">
            <a:spAutoFit/>
          </a:bodyPr>
          <a:lstStyle/>
          <a:p>
            <a:pPr algn="just"/>
            <a:r>
              <a:rPr lang="pt-PT" b="1" dirty="0" smtClean="0">
                <a:latin typeface="Calibri" panose="020F0502020204030204" pitchFamily="34" charset="0"/>
              </a:rPr>
              <a:t>Inquirição Dinâmica (</a:t>
            </a:r>
            <a:r>
              <a:rPr lang="pt-PT" b="1" dirty="0" err="1" smtClean="0">
                <a:latin typeface="Calibri" panose="020F0502020204030204" pitchFamily="34" charset="0"/>
              </a:rPr>
              <a:t>McMillen</a:t>
            </a:r>
            <a:r>
              <a:rPr lang="pt-PT" b="1" dirty="0" smtClean="0">
                <a:latin typeface="Calibri" panose="020F0502020204030204" pitchFamily="34" charset="0"/>
              </a:rPr>
              <a:t> </a:t>
            </a:r>
            <a:r>
              <a:rPr lang="pt-PT" b="1" dirty="0">
                <a:latin typeface="Calibri" panose="020F0502020204030204" pitchFamily="34" charset="0"/>
              </a:rPr>
              <a:t>&amp; </a:t>
            </a:r>
            <a:r>
              <a:rPr lang="pt-PT" b="1" dirty="0" err="1" smtClean="0">
                <a:latin typeface="Calibri" panose="020F0502020204030204" pitchFamily="34" charset="0"/>
              </a:rPr>
              <a:t>McKee</a:t>
            </a:r>
            <a:r>
              <a:rPr lang="pt-PT" b="1" dirty="0" smtClean="0">
                <a:latin typeface="Calibri" panose="020F0502020204030204" pitchFamily="34" charset="0"/>
              </a:rPr>
              <a:t>) - </a:t>
            </a:r>
            <a:r>
              <a:rPr lang="pt-PT" dirty="0">
                <a:latin typeface="Calibri" panose="020F0502020204030204" pitchFamily="34" charset="0"/>
              </a:rPr>
              <a:t>M</a:t>
            </a:r>
            <a:r>
              <a:rPr lang="pt-PT" dirty="0" smtClean="0">
                <a:latin typeface="Calibri" panose="020F0502020204030204" pitchFamily="34" charset="0"/>
              </a:rPr>
              <a:t>étodo </a:t>
            </a:r>
            <a:r>
              <a:rPr lang="pt-PT" dirty="0">
                <a:latin typeface="Calibri" panose="020F0502020204030204" pitchFamily="34" charset="0"/>
              </a:rPr>
              <a:t>que possibilita trazer ao de cima a realidade emocional das organizações, ou seja, o interesse das pessoas, o que ajuda </a:t>
            </a:r>
            <a:r>
              <a:rPr lang="pt-PT" dirty="0" smtClean="0">
                <a:latin typeface="Calibri" panose="020F0502020204030204" pitchFamily="34" charset="0"/>
              </a:rPr>
              <a:t>pessoas</a:t>
            </a:r>
            <a:r>
              <a:rPr lang="pt-PT" dirty="0">
                <a:latin typeface="Calibri" panose="020F0502020204030204" pitchFamily="34" charset="0"/>
              </a:rPr>
              <a:t>, grupos e </a:t>
            </a:r>
            <a:r>
              <a:rPr lang="pt-PT" dirty="0" smtClean="0">
                <a:latin typeface="Calibri" panose="020F0502020204030204" pitchFamily="34" charset="0"/>
              </a:rPr>
              <a:t>organizações </a:t>
            </a:r>
            <a:r>
              <a:rPr lang="pt-PT" dirty="0">
                <a:latin typeface="Calibri" panose="020F0502020204030204" pitchFamily="34" charset="0"/>
              </a:rPr>
              <a:t>a obter êxito, e conhecer as </a:t>
            </a:r>
            <a:r>
              <a:rPr lang="pt-PT" dirty="0" smtClean="0">
                <a:latin typeface="Calibri" panose="020F0502020204030204" pitchFamily="34" charset="0"/>
              </a:rPr>
              <a:t>dificuldades.</a:t>
            </a:r>
            <a:endParaRPr lang="pt-PT" b="1" dirty="0">
              <a:latin typeface="Calibri" panose="020F0502020204030204" pitchFamily="34" charset="0"/>
            </a:endParaRPr>
          </a:p>
        </p:txBody>
      </p:sp>
      <p:sp>
        <p:nvSpPr>
          <p:cNvPr id="21"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22"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05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1600" y="1268760"/>
            <a:ext cx="7272808" cy="1080120"/>
          </a:xfrm>
        </p:spPr>
        <p:txBody>
          <a:bodyPr>
            <a:normAutofit/>
          </a:bodyPr>
          <a:lstStyle/>
          <a:p>
            <a:pPr algn="l"/>
            <a:endParaRPr lang="pt-PT" sz="1400" dirty="0">
              <a:solidFill>
                <a:schemeClr val="tx1"/>
              </a:solidFill>
            </a:endParaRPr>
          </a:p>
          <a:p>
            <a:pPr algn="l"/>
            <a:endParaRPr lang="pt-PT" sz="1400" dirty="0">
              <a:solidFill>
                <a:schemeClr val="tx1"/>
              </a:solidFill>
            </a:endParaRPr>
          </a:p>
        </p:txBody>
      </p:sp>
      <p:sp>
        <p:nvSpPr>
          <p:cNvPr id="11266" name="AutoShape 2"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68" name="AutoShape 4"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70" name="AutoShape 6"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338" name="AutoShape 2" descr="http://www.gestaoporprocessos.com.br/wp-content/uploads/2015/06/canstockphoto082585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2" name="Oval 11"/>
          <p:cNvSpPr/>
          <p:nvPr/>
        </p:nvSpPr>
        <p:spPr>
          <a:xfrm>
            <a:off x="450372" y="3861048"/>
            <a:ext cx="2736304" cy="1152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PT" dirty="0" smtClean="0">
                <a:latin typeface="Calibri" panose="020F0502020204030204" pitchFamily="34" charset="0"/>
              </a:rPr>
              <a:t>Visão Ideal </a:t>
            </a:r>
            <a:endParaRPr lang="pt-PT" dirty="0">
              <a:latin typeface="Calibri" panose="020F0502020204030204" pitchFamily="34" charset="0"/>
            </a:endParaRPr>
          </a:p>
        </p:txBody>
      </p:sp>
      <p:sp>
        <p:nvSpPr>
          <p:cNvPr id="13" name="CaixaDeTexto 12"/>
          <p:cNvSpPr txBox="1"/>
          <p:nvPr/>
        </p:nvSpPr>
        <p:spPr>
          <a:xfrm>
            <a:off x="3099471" y="1935416"/>
            <a:ext cx="5832648" cy="1477328"/>
          </a:xfrm>
          <a:prstGeom prst="rect">
            <a:avLst/>
          </a:prstGeom>
          <a:noFill/>
        </p:spPr>
        <p:txBody>
          <a:bodyPr wrap="square" rtlCol="0">
            <a:spAutoFit/>
          </a:bodyPr>
          <a:lstStyle/>
          <a:p>
            <a:pPr algn="just"/>
            <a:r>
              <a:rPr lang="pt-PT" dirty="0" smtClean="0">
                <a:latin typeface="Calibri" panose="020F0502020204030204" pitchFamily="34" charset="0"/>
              </a:rPr>
              <a:t>Aborda-se </a:t>
            </a:r>
            <a:r>
              <a:rPr lang="pt-PT" dirty="0">
                <a:latin typeface="Calibri" panose="020F0502020204030204" pitchFamily="34" charset="0"/>
              </a:rPr>
              <a:t>temas como a cultura organizacional, o clima de trabalho e a realidade emocional </a:t>
            </a:r>
            <a:r>
              <a:rPr lang="pt-PT" dirty="0" smtClean="0">
                <a:latin typeface="Calibri" panose="020F0502020204030204" pitchFamily="34" charset="0"/>
              </a:rPr>
              <a:t>que contribui </a:t>
            </a:r>
            <a:r>
              <a:rPr lang="pt-PT" dirty="0">
                <a:latin typeface="Calibri" panose="020F0502020204030204" pitchFamily="34" charset="0"/>
              </a:rPr>
              <a:t>para que os colaboradores encarem estes problemas como seus, </a:t>
            </a:r>
            <a:r>
              <a:rPr lang="pt-PT" dirty="0" smtClean="0">
                <a:latin typeface="Calibri" panose="020F0502020204030204" pitchFamily="34" charset="0"/>
              </a:rPr>
              <a:t>que </a:t>
            </a:r>
            <a:r>
              <a:rPr lang="pt-PT" dirty="0">
                <a:latin typeface="Calibri" panose="020F0502020204030204" pitchFamily="34" charset="0"/>
              </a:rPr>
              <a:t>consigam identificar o que está bem e mal na organização e estejam mais propensos à mudança.</a:t>
            </a:r>
          </a:p>
        </p:txBody>
      </p:sp>
      <p:sp>
        <p:nvSpPr>
          <p:cNvPr id="21" name="Oval 20"/>
          <p:cNvSpPr/>
          <p:nvPr/>
        </p:nvSpPr>
        <p:spPr>
          <a:xfrm>
            <a:off x="307975" y="2098016"/>
            <a:ext cx="2736304" cy="1152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PT" dirty="0" smtClean="0">
                <a:latin typeface="Calibri" panose="020F0502020204030204" pitchFamily="34" charset="0"/>
              </a:rPr>
              <a:t>Inquirição Dinâmica </a:t>
            </a:r>
            <a:endParaRPr lang="pt-PT" dirty="0">
              <a:latin typeface="Calibri" panose="020F0502020204030204" pitchFamily="34" charset="0"/>
            </a:endParaRPr>
          </a:p>
        </p:txBody>
      </p:sp>
      <p:cxnSp>
        <p:nvCxnSpPr>
          <p:cNvPr id="22" name="Conexão recta unidireccional 21"/>
          <p:cNvCxnSpPr/>
          <p:nvPr/>
        </p:nvCxnSpPr>
        <p:spPr>
          <a:xfrm>
            <a:off x="3347864" y="4437112"/>
            <a:ext cx="648072" cy="0"/>
          </a:xfrm>
          <a:prstGeom prst="straightConnector1">
            <a:avLst/>
          </a:prstGeom>
          <a:ln>
            <a:tailEnd type="arrow"/>
          </a:ln>
        </p:spPr>
        <p:style>
          <a:lnRef idx="2">
            <a:schemeClr val="accent3"/>
          </a:lnRef>
          <a:fillRef idx="1">
            <a:schemeClr val="lt1"/>
          </a:fillRef>
          <a:effectRef idx="0">
            <a:schemeClr val="accent3"/>
          </a:effectRef>
          <a:fontRef idx="minor">
            <a:schemeClr val="dk1"/>
          </a:fontRef>
        </p:style>
      </p:cxnSp>
      <p:graphicFrame>
        <p:nvGraphicFramePr>
          <p:cNvPr id="23" name="Tabela 22"/>
          <p:cNvGraphicFramePr>
            <a:graphicFrameLocks noGrp="1"/>
          </p:cNvGraphicFramePr>
          <p:nvPr>
            <p:extLst>
              <p:ext uri="{D42A27DB-BD31-4B8C-83A1-F6EECF244321}">
                <p14:modId xmlns="" xmlns:p14="http://schemas.microsoft.com/office/powerpoint/2010/main" val="3262755298"/>
              </p:ext>
            </p:extLst>
          </p:nvPr>
        </p:nvGraphicFramePr>
        <p:xfrm>
          <a:off x="4139952" y="3717031"/>
          <a:ext cx="4392488" cy="1612400"/>
        </p:xfrm>
        <a:graphic>
          <a:graphicData uri="http://schemas.openxmlformats.org/drawingml/2006/table">
            <a:tbl>
              <a:tblPr firstRow="1" bandRow="1">
                <a:tableStyleId>{F5AB1C69-6EDB-4FF4-983F-18BD219EF322}</a:tableStyleId>
              </a:tblPr>
              <a:tblGrid>
                <a:gridCol w="4392488"/>
              </a:tblGrid>
              <a:tr h="356352">
                <a:tc>
                  <a:txBody>
                    <a:bodyPr/>
                    <a:lstStyle/>
                    <a:p>
                      <a:pPr algn="ctr"/>
                      <a:r>
                        <a:rPr lang="pt-PT" dirty="0" smtClean="0">
                          <a:latin typeface="Calibri" panose="020F0502020204030204" pitchFamily="34" charset="0"/>
                        </a:rPr>
                        <a:t>Requisitos para o</a:t>
                      </a:r>
                      <a:r>
                        <a:rPr lang="pt-PT" baseline="0" dirty="0" smtClean="0">
                          <a:latin typeface="Calibri" panose="020F0502020204030204" pitchFamily="34" charset="0"/>
                        </a:rPr>
                        <a:t> seu sucesso</a:t>
                      </a:r>
                      <a:endParaRPr lang="pt-PT" dirty="0">
                        <a:latin typeface="Calibri" panose="020F0502020204030204" pitchFamily="34" charset="0"/>
                      </a:endParaRPr>
                    </a:p>
                  </a:txBody>
                  <a:tcPr/>
                </a:tc>
              </a:tr>
              <a:tr h="356352">
                <a:tc>
                  <a:txBody>
                    <a:bodyPr/>
                    <a:lstStyle/>
                    <a:p>
                      <a:pPr algn="ctr"/>
                      <a:r>
                        <a:rPr lang="pt-PT" dirty="0" smtClean="0">
                          <a:latin typeface="Calibri" panose="020F0502020204030204" pitchFamily="34" charset="0"/>
                        </a:rPr>
                        <a:t>Dar</a:t>
                      </a:r>
                      <a:r>
                        <a:rPr lang="pt-PT" baseline="0" dirty="0" smtClean="0">
                          <a:latin typeface="Calibri" panose="020F0502020204030204" pitchFamily="34" charset="0"/>
                        </a:rPr>
                        <a:t> significado à cultura organizacional</a:t>
                      </a:r>
                      <a:endParaRPr lang="pt-PT" dirty="0">
                        <a:latin typeface="Calibri" panose="020F0502020204030204" pitchFamily="34" charset="0"/>
                      </a:endParaRPr>
                    </a:p>
                  </a:txBody>
                  <a:tcPr/>
                </a:tc>
              </a:tr>
              <a:tr h="356352">
                <a:tc>
                  <a:txBody>
                    <a:bodyPr/>
                    <a:lstStyle/>
                    <a:p>
                      <a:pPr algn="ctr"/>
                      <a:r>
                        <a:rPr lang="pt-PT" dirty="0" smtClean="0">
                          <a:latin typeface="Calibri" panose="020F0502020204030204" pitchFamily="34" charset="0"/>
                        </a:rPr>
                        <a:t>Criar</a:t>
                      </a:r>
                      <a:r>
                        <a:rPr lang="pt-PT" baseline="0" dirty="0" smtClean="0">
                          <a:latin typeface="Calibri" panose="020F0502020204030204" pitchFamily="34" charset="0"/>
                        </a:rPr>
                        <a:t> um objetivo comum</a:t>
                      </a:r>
                      <a:endParaRPr lang="pt-PT" dirty="0">
                        <a:latin typeface="Calibri" panose="020F0502020204030204" pitchFamily="34" charset="0"/>
                      </a:endParaRPr>
                    </a:p>
                  </a:txBody>
                  <a:tcPr/>
                </a:tc>
              </a:tr>
              <a:tr h="515120">
                <a:tc>
                  <a:txBody>
                    <a:bodyPr/>
                    <a:lstStyle/>
                    <a:p>
                      <a:pPr algn="ctr"/>
                      <a:r>
                        <a:rPr lang="pt-PT" dirty="0" smtClean="0">
                          <a:latin typeface="Calibri" panose="020F0502020204030204" pitchFamily="34" charset="0"/>
                        </a:rPr>
                        <a:t>Lideres</a:t>
                      </a:r>
                      <a:r>
                        <a:rPr lang="pt-PT" baseline="0" dirty="0" smtClean="0">
                          <a:latin typeface="Calibri" panose="020F0502020204030204" pitchFamily="34" charset="0"/>
                        </a:rPr>
                        <a:t> devem monitorizar as suas emoções </a:t>
                      </a:r>
                      <a:endParaRPr lang="pt-PT" dirty="0">
                        <a:latin typeface="Calibri" panose="020F0502020204030204" pitchFamily="34" charset="0"/>
                      </a:endParaRPr>
                    </a:p>
                  </a:txBody>
                  <a:tcPr/>
                </a:tc>
              </a:tr>
            </a:tbl>
          </a:graphicData>
        </a:graphic>
      </p:graphicFrame>
      <p:sp>
        <p:nvSpPr>
          <p:cNvPr id="24" name="Rectângulo 23"/>
          <p:cNvSpPr/>
          <p:nvPr/>
        </p:nvSpPr>
        <p:spPr>
          <a:xfrm>
            <a:off x="971598" y="5445224"/>
            <a:ext cx="7732455" cy="923330"/>
          </a:xfrm>
          <a:prstGeom prst="rect">
            <a:avLst/>
          </a:prstGeom>
        </p:spPr>
        <p:txBody>
          <a:bodyPr wrap="square">
            <a:spAutoFit/>
          </a:bodyPr>
          <a:lstStyle/>
          <a:p>
            <a:pPr algn="ctr"/>
            <a:r>
              <a:rPr lang="pt-PT" b="1" dirty="0">
                <a:latin typeface="Calibri" panose="020F0502020204030204" pitchFamily="34" charset="0"/>
              </a:rPr>
              <a:t>Quando as pessoas estão orientadas e motivadas todas para a mesma visão gera-se ressonância, constrói-se harmonia organizacional e as pessoas são capazes de atuar coletivamente. </a:t>
            </a:r>
          </a:p>
        </p:txBody>
      </p:sp>
      <p:sp>
        <p:nvSpPr>
          <p:cNvPr id="17"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8"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3748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 calcmode="lin" valueType="num">
                                      <p:cBhvr additive="base">
                                        <p:cTn id="2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7308" y="1477365"/>
            <a:ext cx="8363272" cy="4349079"/>
          </a:xfrm>
        </p:spPr>
        <p:txBody>
          <a:bodyPr>
            <a:normAutofit fontScale="92500" lnSpcReduction="10000"/>
          </a:bodyPr>
          <a:lstStyle/>
          <a:p>
            <a:pPr marL="0" indent="0" algn="just">
              <a:buNone/>
            </a:pPr>
            <a:r>
              <a:rPr lang="pt-PT" dirty="0" smtClean="0">
                <a:solidFill>
                  <a:schemeClr val="tx1"/>
                </a:solidFill>
                <a:latin typeface="Calibri" panose="020F0502020204030204" pitchFamily="34" charset="0"/>
              </a:rPr>
              <a:t>Papel emocional do líder é </a:t>
            </a:r>
            <a:r>
              <a:rPr lang="pt-PT" b="1" dirty="0" err="1" smtClean="0">
                <a:solidFill>
                  <a:schemeClr val="tx1"/>
                </a:solidFill>
                <a:latin typeface="Calibri" panose="020F0502020204030204" pitchFamily="34" charset="0"/>
              </a:rPr>
              <a:t>primal</a:t>
            </a:r>
            <a:r>
              <a:rPr lang="pt-PT" dirty="0" smtClean="0">
                <a:solidFill>
                  <a:schemeClr val="tx1"/>
                </a:solidFill>
                <a:latin typeface="Calibri" panose="020F0502020204030204" pitchFamily="34" charset="0"/>
              </a:rPr>
              <a:t> o que quer dizer que vem em primeiro lugar em 2 sentidos :</a:t>
            </a:r>
          </a:p>
          <a:p>
            <a:pPr algn="just"/>
            <a:r>
              <a:rPr lang="pt-PT" dirty="0">
                <a:solidFill>
                  <a:schemeClr val="tx1"/>
                </a:solidFill>
                <a:latin typeface="Calibri" panose="020F0502020204030204" pitchFamily="34" charset="0"/>
              </a:rPr>
              <a:t> </a:t>
            </a:r>
            <a:r>
              <a:rPr lang="pt-PT" dirty="0" smtClean="0">
                <a:solidFill>
                  <a:schemeClr val="tx1"/>
                </a:solidFill>
                <a:latin typeface="Calibri" panose="020F0502020204030204" pitchFamily="34" charset="0"/>
              </a:rPr>
              <a:t>é o primeiro ato da liderança</a:t>
            </a:r>
          </a:p>
          <a:p>
            <a:pPr algn="just"/>
            <a:r>
              <a:rPr lang="pt-PT" dirty="0">
                <a:solidFill>
                  <a:schemeClr val="tx1"/>
                </a:solidFill>
                <a:latin typeface="Calibri" panose="020F0502020204030204" pitchFamily="34" charset="0"/>
              </a:rPr>
              <a:t> </a:t>
            </a:r>
            <a:r>
              <a:rPr lang="pt-PT" dirty="0" smtClean="0">
                <a:solidFill>
                  <a:schemeClr val="tx1"/>
                </a:solidFill>
                <a:latin typeface="Calibri" panose="020F0502020204030204" pitchFamily="34" charset="0"/>
              </a:rPr>
              <a:t>é o mais importante</a:t>
            </a:r>
          </a:p>
          <a:p>
            <a:pPr marL="0" indent="0" algn="just">
              <a:buNone/>
            </a:pPr>
            <a:endParaRPr lang="pt-PT" dirty="0" smtClean="0">
              <a:solidFill>
                <a:schemeClr val="tx1"/>
              </a:solidFill>
              <a:latin typeface="Calibri" panose="020F0502020204030204" pitchFamily="34" charset="0"/>
            </a:endParaRPr>
          </a:p>
          <a:p>
            <a:pPr marL="0" indent="0" algn="just">
              <a:buNone/>
            </a:pPr>
            <a:r>
              <a:rPr lang="pt-PT" dirty="0" smtClean="0">
                <a:solidFill>
                  <a:schemeClr val="tx1"/>
                </a:solidFill>
                <a:latin typeface="Calibri" panose="020F0502020204030204" pitchFamily="34" charset="0"/>
              </a:rPr>
              <a:t>Os líderes funcionam como </a:t>
            </a:r>
            <a:r>
              <a:rPr lang="pt-PT" b="1" dirty="0" smtClean="0">
                <a:solidFill>
                  <a:schemeClr val="tx1"/>
                </a:solidFill>
                <a:latin typeface="Calibri" panose="020F0502020204030204" pitchFamily="34" charset="0"/>
              </a:rPr>
              <a:t>guias emocionais dos grupos </a:t>
            </a:r>
            <a:r>
              <a:rPr lang="pt-PT" dirty="0" smtClean="0">
                <a:solidFill>
                  <a:schemeClr val="tx1"/>
                </a:solidFill>
                <a:latin typeface="Calibri" panose="020F0502020204030204" pitchFamily="34" charset="0"/>
              </a:rPr>
              <a:t>(encaminham as emoções coletivas para direções positivas e limpam a confusão criada por emoções tóxicas)</a:t>
            </a:r>
          </a:p>
          <a:p>
            <a:pPr marL="0" indent="0" algn="just">
              <a:buNone/>
            </a:pPr>
            <a:endParaRPr lang="pt-PT" dirty="0" smtClean="0">
              <a:solidFill>
                <a:schemeClr val="tx1"/>
              </a:solidFill>
              <a:latin typeface="Calibri" panose="020F0502020204030204" pitchFamily="34" charset="0"/>
            </a:endParaRPr>
          </a:p>
          <a:p>
            <a:pPr marL="0" indent="0" algn="ctr">
              <a:buNone/>
            </a:pPr>
            <a:r>
              <a:rPr lang="pt-PT" dirty="0" smtClean="0">
                <a:solidFill>
                  <a:schemeClr val="tx1"/>
                </a:solidFill>
                <a:latin typeface="Calibri" panose="020F0502020204030204" pitchFamily="34" charset="0"/>
              </a:rPr>
              <a:t>“A chave para que a liderança </a:t>
            </a:r>
            <a:r>
              <a:rPr lang="pt-PT" dirty="0" err="1" smtClean="0">
                <a:solidFill>
                  <a:schemeClr val="tx1"/>
                </a:solidFill>
                <a:latin typeface="Calibri" panose="020F0502020204030204" pitchFamily="34" charset="0"/>
              </a:rPr>
              <a:t>primal</a:t>
            </a:r>
            <a:r>
              <a:rPr lang="pt-PT" dirty="0" smtClean="0">
                <a:solidFill>
                  <a:schemeClr val="tx1"/>
                </a:solidFill>
                <a:latin typeface="Calibri" panose="020F0502020204030204" pitchFamily="34" charset="0"/>
              </a:rPr>
              <a:t> funcione de modo vantajoso para todos reside na inteligência emocional dos líderes, na forma como os líderes gerem as suas emoções e as relações com os outros.”</a:t>
            </a:r>
          </a:p>
        </p:txBody>
      </p:sp>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Dimensão </a:t>
            </a:r>
            <a:r>
              <a:rPr lang="pt-PT" sz="3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Primal</a:t>
            </a:r>
            <a:endParaRPr lang="pt-PT"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1449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1600" y="1268760"/>
            <a:ext cx="7272808" cy="1080120"/>
          </a:xfrm>
        </p:spPr>
        <p:txBody>
          <a:bodyPr>
            <a:normAutofit/>
          </a:bodyPr>
          <a:lstStyle/>
          <a:p>
            <a:pPr algn="l"/>
            <a:endParaRPr lang="pt-PT" sz="1400" dirty="0">
              <a:solidFill>
                <a:schemeClr val="tx1"/>
              </a:solidFill>
            </a:endParaRPr>
          </a:p>
          <a:p>
            <a:pPr algn="l"/>
            <a:endParaRPr lang="pt-PT" sz="1400" dirty="0">
              <a:solidFill>
                <a:schemeClr val="tx1"/>
              </a:solidFill>
            </a:endParaRPr>
          </a:p>
        </p:txBody>
      </p:sp>
      <p:sp>
        <p:nvSpPr>
          <p:cNvPr id="11266" name="AutoShape 2"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68" name="AutoShape 4"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70" name="AutoShape 6"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338" name="AutoShape 2" descr="http://www.gestaoporprocessos.com.br/wp-content/uploads/2015/06/canstockphoto082585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4" name="CuadroTexto 3"/>
          <p:cNvSpPr txBox="1"/>
          <p:nvPr/>
        </p:nvSpPr>
        <p:spPr>
          <a:xfrm>
            <a:off x="307975" y="1838368"/>
            <a:ext cx="8568952" cy="2308324"/>
          </a:xfrm>
          <a:prstGeom prst="rect">
            <a:avLst/>
          </a:prstGeom>
          <a:noFill/>
        </p:spPr>
        <p:txBody>
          <a:bodyPr wrap="square" rtlCol="0">
            <a:spAutoFit/>
          </a:bodyPr>
          <a:lstStyle/>
          <a:p>
            <a:r>
              <a:rPr lang="pt-PT" b="1" i="1" dirty="0" smtClean="0">
                <a:latin typeface="Calibri" panose="020F0502020204030204" pitchFamily="34" charset="0"/>
              </a:rPr>
              <a:t>Para ocorrer a mudança é necessário:</a:t>
            </a:r>
          </a:p>
          <a:p>
            <a:pPr marL="285750" indent="-285750">
              <a:buFont typeface="Arial" panose="020B0604020202020204" pitchFamily="34" charset="0"/>
              <a:buChar char="•"/>
            </a:pPr>
            <a:r>
              <a:rPr lang="pt-PT" dirty="0" smtClean="0">
                <a:latin typeface="Calibri" panose="020F0502020204030204" pitchFamily="34" charset="0"/>
              </a:rPr>
              <a:t>Dirigir </a:t>
            </a:r>
            <a:r>
              <a:rPr lang="pt-PT" dirty="0">
                <a:latin typeface="Calibri" panose="020F0502020204030204" pitchFamily="34" charset="0"/>
              </a:rPr>
              <a:t>a atenção das pessoas para </a:t>
            </a:r>
            <a:r>
              <a:rPr lang="pt-PT" dirty="0" smtClean="0">
                <a:latin typeface="Calibri" panose="020F0502020204030204" pitchFamily="34" charset="0"/>
              </a:rPr>
              <a:t>questões </a:t>
            </a:r>
            <a:r>
              <a:rPr lang="pt-PT" dirty="0">
                <a:latin typeface="Calibri" panose="020F0502020204030204" pitchFamily="34" charset="0"/>
              </a:rPr>
              <a:t>subjacentes e para as respectivas soluções, de forma a criar uma base de compreensão comum sobre o que é preciso mudar e </a:t>
            </a:r>
            <a:r>
              <a:rPr lang="pt-PT" dirty="0" smtClean="0">
                <a:latin typeface="Calibri" panose="020F0502020204030204" pitchFamily="34" charset="0"/>
              </a:rPr>
              <a:t>porquê;</a:t>
            </a:r>
          </a:p>
          <a:p>
            <a:pPr marL="285750" indent="-285750">
              <a:buFont typeface="Arial" panose="020B0604020202020204" pitchFamily="34" charset="0"/>
              <a:buChar char="•"/>
            </a:pPr>
            <a:r>
              <a:rPr lang="pt-PT" dirty="0">
                <a:latin typeface="Calibri" panose="020F0502020204030204" pitchFamily="34" charset="0"/>
              </a:rPr>
              <a:t>Focar os colaboradores na visão ideal, combinando estilos de liderança que gerem ressonância para que as pessoas falem sobre as suas expectativas na organização e para aproveitar o espirito de dedicação à </a:t>
            </a:r>
            <a:r>
              <a:rPr lang="pt-PT" dirty="0" smtClean="0">
                <a:latin typeface="Calibri" panose="020F0502020204030204" pitchFamily="34" charset="0"/>
              </a:rPr>
              <a:t>organização;</a:t>
            </a:r>
          </a:p>
          <a:p>
            <a:pPr marL="285750" indent="-285750">
              <a:buFont typeface="Arial" panose="020B0604020202020204" pitchFamily="34" charset="0"/>
              <a:buChar char="•"/>
            </a:pPr>
            <a:r>
              <a:rPr lang="pt-PT" dirty="0">
                <a:latin typeface="Calibri" panose="020F0502020204030204" pitchFamily="34" charset="0"/>
              </a:rPr>
              <a:t>Passar das palavras à acção. </a:t>
            </a:r>
            <a:endParaRPr lang="es-ES" dirty="0">
              <a:latin typeface="Calibri" panose="020F0502020204030204" pitchFamily="34" charset="0"/>
            </a:endParaRPr>
          </a:p>
        </p:txBody>
      </p:sp>
      <p:pic>
        <p:nvPicPr>
          <p:cNvPr id="1026" name="Picture 2" descr="https://sergiobatistacoach.files.wordpress.com/2014/03/fotolia_10805776_x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15135" y="3861048"/>
            <a:ext cx="3048000" cy="2286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ángulo 4"/>
          <p:cNvSpPr/>
          <p:nvPr/>
        </p:nvSpPr>
        <p:spPr>
          <a:xfrm>
            <a:off x="460375" y="4303602"/>
            <a:ext cx="5263753" cy="2031325"/>
          </a:xfrm>
          <a:prstGeom prst="rect">
            <a:avLst/>
          </a:prstGeom>
        </p:spPr>
        <p:txBody>
          <a:bodyPr wrap="square">
            <a:spAutoFit/>
          </a:bodyPr>
          <a:lstStyle/>
          <a:p>
            <a:r>
              <a:rPr lang="pt-PT" dirty="0">
                <a:latin typeface="Calibri" panose="020F0502020204030204" pitchFamily="34" charset="0"/>
                <a:ea typeface="Calibri"/>
                <a:cs typeface="Times New Roman" panose="02020603050405020304" pitchFamily="18" charset="0"/>
              </a:rPr>
              <a:t>Para melhorar o rácio de ressonância todas as organizações tem que cultivar um quadro de </a:t>
            </a:r>
            <a:r>
              <a:rPr lang="pt-PT" dirty="0" smtClean="0">
                <a:latin typeface="Calibri" panose="020F0502020204030204" pitchFamily="34" charset="0"/>
                <a:ea typeface="Calibri"/>
                <a:cs typeface="Times New Roman" panose="02020603050405020304" pitchFamily="18" charset="0"/>
              </a:rPr>
              <a:t>lideres, e estes devem </a:t>
            </a:r>
            <a:r>
              <a:rPr lang="pt-PT" dirty="0">
                <a:latin typeface="Calibri" panose="020F0502020204030204" pitchFamily="34" charset="0"/>
                <a:ea typeface="Calibri"/>
                <a:cs typeface="Times New Roman" panose="02020603050405020304" pitchFamily="18" charset="0"/>
              </a:rPr>
              <a:t>criam grupos emocionalmente inteligentes. Os lideres tem que estar envolvidos na mudança e os lideres de topo tem que estar envolvidos nos processos de desenvolvimento da liderança.</a:t>
            </a:r>
            <a:endParaRPr lang="es-ES" dirty="0">
              <a:latin typeface="Calibri" panose="020F0502020204030204" pitchFamily="34" charset="0"/>
            </a:endParaRPr>
          </a:p>
        </p:txBody>
      </p:sp>
      <p:sp>
        <p:nvSpPr>
          <p:cNvPr id="14"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5"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48292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1600" y="1268760"/>
            <a:ext cx="7272808" cy="1080120"/>
          </a:xfrm>
        </p:spPr>
        <p:txBody>
          <a:bodyPr>
            <a:normAutofit/>
          </a:bodyPr>
          <a:lstStyle/>
          <a:p>
            <a:pPr algn="l"/>
            <a:endParaRPr lang="pt-PT" sz="1400" dirty="0">
              <a:solidFill>
                <a:schemeClr val="tx1"/>
              </a:solidFill>
            </a:endParaRPr>
          </a:p>
          <a:p>
            <a:pPr algn="l"/>
            <a:endParaRPr lang="pt-PT" sz="1400" dirty="0">
              <a:solidFill>
                <a:schemeClr val="tx1"/>
              </a:solidFill>
            </a:endParaRPr>
          </a:p>
        </p:txBody>
      </p:sp>
      <p:sp>
        <p:nvSpPr>
          <p:cNvPr id="11266" name="AutoShape 2"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68" name="AutoShape 4"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270" name="AutoShape 6" descr="http://www.enora.com.br/wp-content/uploads/2016/03/lider-razao-emoca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338" name="AutoShape 2" descr="http://www.gestaoporprocessos.com.br/wp-content/uploads/2015/06/canstockphoto082585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graphicFrame>
        <p:nvGraphicFramePr>
          <p:cNvPr id="8" name="Diagrama 7"/>
          <p:cNvGraphicFramePr/>
          <p:nvPr>
            <p:extLst>
              <p:ext uri="{D42A27DB-BD31-4B8C-83A1-F6EECF244321}">
                <p14:modId xmlns="" xmlns:p14="http://schemas.microsoft.com/office/powerpoint/2010/main" val="1941910596"/>
              </p:ext>
            </p:extLst>
          </p:nvPr>
        </p:nvGraphicFramePr>
        <p:xfrm>
          <a:off x="1004818" y="2203783"/>
          <a:ext cx="74614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775110" y="1557452"/>
            <a:ext cx="7920880" cy="646331"/>
          </a:xfrm>
          <a:prstGeom prst="rect">
            <a:avLst/>
          </a:prstGeom>
        </p:spPr>
        <p:txBody>
          <a:bodyPr wrap="square">
            <a:spAutoFit/>
          </a:bodyPr>
          <a:lstStyle/>
          <a:p>
            <a:pPr lvl="0" algn="ctr"/>
            <a:r>
              <a:rPr lang="pt-PT" b="1" dirty="0">
                <a:latin typeface="Calibri" panose="020F0502020204030204" pitchFamily="34" charset="0"/>
                <a:ea typeface="Calibri"/>
                <a:cs typeface="Times New Roman" panose="02020603050405020304" pitchFamily="18" charset="0"/>
              </a:rPr>
              <a:t>Regras de envolvimento que ajudam a criar culturas ressonantes, emocionalmente inteligentes e eficientes</a:t>
            </a:r>
            <a:endParaRPr lang="es-ES" dirty="0">
              <a:latin typeface="Calibri" panose="020F0502020204030204" pitchFamily="34" charset="0"/>
            </a:endParaRPr>
          </a:p>
        </p:txBody>
      </p:sp>
      <p:sp>
        <p:nvSpPr>
          <p:cNvPr id="13"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4"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19752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ângulo 4"/>
          <p:cNvSpPr/>
          <p:nvPr/>
        </p:nvSpPr>
        <p:spPr>
          <a:xfrm>
            <a:off x="323528" y="1957552"/>
            <a:ext cx="8460432" cy="369332"/>
          </a:xfrm>
          <a:prstGeom prst="rect">
            <a:avLst/>
          </a:prstGeom>
        </p:spPr>
        <p:txBody>
          <a:bodyPr wrap="square">
            <a:spAutoFit/>
          </a:bodyPr>
          <a:lstStyle/>
          <a:p>
            <a:r>
              <a:rPr lang="pt-PT" dirty="0" smtClean="0">
                <a:latin typeface="Calibri" panose="020F0502020204030204" pitchFamily="34" charset="0"/>
              </a:rPr>
              <a:t>Os lideres devem equilibrar o processo de aprendizagem com a gestão da sua imagem.</a:t>
            </a:r>
            <a:endParaRPr lang="pt-PT" dirty="0">
              <a:latin typeface="Calibri" panose="020F0502020204030204" pitchFamily="34" charset="0"/>
            </a:endParaRPr>
          </a:p>
        </p:txBody>
      </p:sp>
      <p:sp>
        <p:nvSpPr>
          <p:cNvPr id="6" name="Seta para baixo 5"/>
          <p:cNvSpPr/>
          <p:nvPr/>
        </p:nvSpPr>
        <p:spPr>
          <a:xfrm>
            <a:off x="1403648" y="2564904"/>
            <a:ext cx="360040" cy="50405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PT"/>
          </a:p>
        </p:txBody>
      </p:sp>
      <p:sp>
        <p:nvSpPr>
          <p:cNvPr id="7" name="CaixaDeTexto 6"/>
          <p:cNvSpPr txBox="1"/>
          <p:nvPr/>
        </p:nvSpPr>
        <p:spPr>
          <a:xfrm>
            <a:off x="359532" y="3328144"/>
            <a:ext cx="244827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PT" b="1" dirty="0" smtClean="0">
                <a:solidFill>
                  <a:schemeClr val="bg1"/>
                </a:solidFill>
                <a:latin typeface="Calibri" panose="020F0502020204030204" pitchFamily="34" charset="0"/>
              </a:rPr>
              <a:t>Conselheiros Externos</a:t>
            </a:r>
            <a:endParaRPr lang="pt-PT" b="1" dirty="0">
              <a:solidFill>
                <a:schemeClr val="bg1"/>
              </a:solidFill>
              <a:latin typeface="Calibri" panose="020F0502020204030204" pitchFamily="34" charset="0"/>
            </a:endParaRPr>
          </a:p>
        </p:txBody>
      </p:sp>
      <p:sp>
        <p:nvSpPr>
          <p:cNvPr id="8" name="CaixaDeTexto 7"/>
          <p:cNvSpPr txBox="1"/>
          <p:nvPr/>
        </p:nvSpPr>
        <p:spPr>
          <a:xfrm>
            <a:off x="3002652" y="2564904"/>
            <a:ext cx="5868144" cy="1200329"/>
          </a:xfrm>
          <a:prstGeom prst="rect">
            <a:avLst/>
          </a:prstGeom>
          <a:noFill/>
        </p:spPr>
        <p:txBody>
          <a:bodyPr wrap="square" rtlCol="0">
            <a:spAutoFit/>
          </a:bodyPr>
          <a:lstStyle/>
          <a:p>
            <a:pPr algn="just"/>
            <a:r>
              <a:rPr lang="pt-PT" b="1" dirty="0" smtClean="0">
                <a:latin typeface="Calibri" panose="020F0502020204030204" pitchFamily="34" charset="0"/>
              </a:rPr>
              <a:t>Questões analisadas: </a:t>
            </a:r>
            <a:r>
              <a:rPr lang="pt-PT" dirty="0" smtClean="0">
                <a:latin typeface="Calibri" panose="020F0502020204030204" pitchFamily="34" charset="0"/>
              </a:rPr>
              <a:t>avaliação da liderança e do desenvolvimento, analise de questões organizacionais, clima da organização, a cultura, a politica, e o envolvimento com a estratégia.</a:t>
            </a:r>
            <a:endParaRPr lang="pt-PT" b="1" dirty="0">
              <a:latin typeface="Calibri" panose="020F0502020204030204" pitchFamily="34" charset="0"/>
            </a:endParaRPr>
          </a:p>
        </p:txBody>
      </p:sp>
      <p:sp>
        <p:nvSpPr>
          <p:cNvPr id="10" name="Rectângulo 9"/>
          <p:cNvSpPr/>
          <p:nvPr/>
        </p:nvSpPr>
        <p:spPr>
          <a:xfrm>
            <a:off x="323528" y="4005064"/>
            <a:ext cx="8424936" cy="2169825"/>
          </a:xfrm>
          <a:prstGeom prst="rect">
            <a:avLst/>
          </a:prstGeom>
        </p:spPr>
        <p:txBody>
          <a:bodyPr wrap="square">
            <a:spAutoFit/>
          </a:bodyPr>
          <a:lstStyle/>
          <a:p>
            <a:pPr algn="just">
              <a:lnSpc>
                <a:spcPct val="150000"/>
              </a:lnSpc>
            </a:pPr>
            <a:r>
              <a:rPr lang="pt-PT" b="1" dirty="0" smtClean="0">
                <a:latin typeface="Calibri" panose="020F0502020204030204" pitchFamily="34" charset="0"/>
              </a:rPr>
              <a:t>As iniciativas de desenvolvimento de liderança podem falhar pelas seguintes razões:</a:t>
            </a:r>
          </a:p>
          <a:p>
            <a:pPr lvl="0" algn="just">
              <a:buFont typeface="Arial" pitchFamily="34" charset="0"/>
              <a:buChar char="•"/>
            </a:pPr>
            <a:r>
              <a:rPr lang="pt-PT" dirty="0" smtClean="0">
                <a:latin typeface="Calibri" panose="020F0502020204030204" pitchFamily="34" charset="0"/>
              </a:rPr>
              <a:t> Não se concentram no colaborador como um todo e nas descobertas que conduzem à mudança;</a:t>
            </a:r>
          </a:p>
          <a:p>
            <a:pPr lvl="0" algn="just">
              <a:buFont typeface="Arial" pitchFamily="34" charset="0"/>
              <a:buChar char="•"/>
            </a:pPr>
            <a:r>
              <a:rPr lang="pt-PT" dirty="0" smtClean="0">
                <a:latin typeface="Calibri" panose="020F0502020204030204" pitchFamily="34" charset="0"/>
              </a:rPr>
              <a:t> Os programas não contabilizarem o poder da cultura – ignorar o estado real da organização e acreditar que os sistemas e a cultura alteram-se naturalmente; </a:t>
            </a:r>
          </a:p>
          <a:p>
            <a:pPr lvl="0" algn="just">
              <a:buFont typeface="Arial" pitchFamily="34" charset="0"/>
              <a:buChar char="•"/>
            </a:pPr>
            <a:r>
              <a:rPr lang="pt-PT" dirty="0" smtClean="0">
                <a:latin typeface="Calibri" panose="020F0502020204030204" pitchFamily="34" charset="0"/>
              </a:rPr>
              <a:t> O desenvolvimento da liderança não começar no topo e não ser considerada uma prioridade estratégica.</a:t>
            </a:r>
            <a:endParaRPr lang="pt-PT" dirty="0">
              <a:latin typeface="Calibri" panose="020F0502020204030204" pitchFamily="34" charset="0"/>
            </a:endParaRPr>
          </a:p>
        </p:txBody>
      </p:sp>
      <p:sp>
        <p:nvSpPr>
          <p:cNvPr id="11"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2"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Transformação Organizacional</a:t>
            </a:r>
          </a:p>
          <a:p>
            <a:pPr algn="ctr"/>
            <a:r>
              <a:rPr lang="pt-PT" sz="2400" b="1" dirty="0" smtClean="0">
                <a:solidFill>
                  <a:schemeClr val="accent2"/>
                </a:solidFill>
                <a:latin typeface="Calibri" panose="020F0502020204030204" pitchFamily="34" charset="0"/>
                <a:ea typeface="Verdana" panose="020B0604030504040204" pitchFamily="34" charset="0"/>
                <a:cs typeface="Verdana" panose="020B0604030504040204" pitchFamily="34" charset="0"/>
              </a:rPr>
              <a:t>Liderança Emocionalmente Inteligente</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1121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12"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Dinâmica de Grupo</a:t>
            </a:r>
            <a:endParaRPr lang="pt-PT" sz="2400" b="1" dirty="0">
              <a:solidFill>
                <a:schemeClr val="accent2"/>
              </a:solidFill>
              <a:latin typeface="Calibri" panose="020F0502020204030204" pitchFamily="34" charset="0"/>
              <a:ea typeface="Verdana" panose="020B0604030504040204" pitchFamily="34" charset="0"/>
              <a:cs typeface="Verdana" panose="020B0604030504040204" pitchFamily="34" charset="0"/>
            </a:endParaRPr>
          </a:p>
        </p:txBody>
      </p:sp>
      <p:sp>
        <p:nvSpPr>
          <p:cNvPr id="9" name="CaixaDeTexto 8"/>
          <p:cNvSpPr txBox="1"/>
          <p:nvPr/>
        </p:nvSpPr>
        <p:spPr>
          <a:xfrm>
            <a:off x="474454" y="1340768"/>
            <a:ext cx="8418025" cy="3970318"/>
          </a:xfrm>
          <a:prstGeom prst="rect">
            <a:avLst/>
          </a:prstGeom>
          <a:noFill/>
        </p:spPr>
        <p:txBody>
          <a:bodyPr wrap="square" rtlCol="0">
            <a:spAutoFit/>
          </a:bodyPr>
          <a:lstStyle/>
          <a:p>
            <a:r>
              <a:rPr lang="pt-PT" dirty="0" smtClean="0">
                <a:latin typeface="Calibri" panose="020F0502020204030204" pitchFamily="34" charset="0"/>
              </a:rPr>
              <a:t>Uma ONG com 220 colaboradores que serve/apoia cerca de 150 milhões de pessoas. A missão passa por melhorar as condições de saúde das mulheres e das crianças em todo o mundo. </a:t>
            </a:r>
          </a:p>
          <a:p>
            <a:endParaRPr lang="pt-PT" dirty="0" smtClean="0">
              <a:latin typeface="Calibri" panose="020F0502020204030204" pitchFamily="34" charset="0"/>
            </a:endParaRPr>
          </a:p>
          <a:p>
            <a:r>
              <a:rPr lang="pt-PT" b="1" dirty="0" smtClean="0">
                <a:solidFill>
                  <a:schemeClr val="accent3"/>
                </a:solidFill>
                <a:latin typeface="Calibri" panose="020F0502020204030204" pitchFamily="34" charset="0"/>
              </a:rPr>
              <a:t>Problemas identificados:</a:t>
            </a:r>
          </a:p>
          <a:p>
            <a:pPr>
              <a:buFont typeface="Arial" pitchFamily="34" charset="0"/>
              <a:buChar char="•"/>
            </a:pPr>
            <a:r>
              <a:rPr lang="pt-PT" dirty="0" smtClean="0">
                <a:latin typeface="Calibri" panose="020F0502020204030204" pitchFamily="34" charset="0"/>
              </a:rPr>
              <a:t> O entusiasmo inicial dos colaboradores perdeu-se no meio da realidade de trabalho; </a:t>
            </a:r>
          </a:p>
          <a:p>
            <a:pPr>
              <a:buFont typeface="Arial" pitchFamily="34" charset="0"/>
              <a:buChar char="•"/>
            </a:pPr>
            <a:r>
              <a:rPr lang="pt-PT" dirty="0" smtClean="0">
                <a:latin typeface="Calibri" panose="020F0502020204030204" pitchFamily="34" charset="0"/>
              </a:rPr>
              <a:t> A paixão e a criatividade perderam-se e a líder acha que os culpados são a forma de trabalho coletivo e os sistemas de trabalho implementados;</a:t>
            </a:r>
          </a:p>
          <a:p>
            <a:pPr>
              <a:buFont typeface="Arial" pitchFamily="34" charset="0"/>
              <a:buChar char="•"/>
            </a:pPr>
            <a:r>
              <a:rPr lang="pt-PT" dirty="0" smtClean="0">
                <a:latin typeface="Calibri" panose="020F0502020204030204" pitchFamily="34" charset="0"/>
              </a:rPr>
              <a:t> Burocracia pesada, ritmo de trabalho lento e qualidade medíocre;</a:t>
            </a:r>
          </a:p>
          <a:p>
            <a:pPr>
              <a:buFont typeface="Arial" pitchFamily="34" charset="0"/>
              <a:buChar char="•"/>
            </a:pPr>
            <a:r>
              <a:rPr lang="pt-PT" dirty="0" smtClean="0">
                <a:latin typeface="Calibri" panose="020F0502020204030204" pitchFamily="34" charset="0"/>
              </a:rPr>
              <a:t> Críticas dos governos e das instituições que asseguram o financiamento;</a:t>
            </a:r>
          </a:p>
          <a:p>
            <a:pPr>
              <a:buFont typeface="Arial" pitchFamily="34" charset="0"/>
              <a:buChar char="•"/>
            </a:pPr>
            <a:r>
              <a:rPr lang="pt-PT" dirty="0" smtClean="0">
                <a:latin typeface="Calibri" panose="020F0502020204030204" pitchFamily="34" charset="0"/>
              </a:rPr>
              <a:t> As pessoas tomam uma atitude de “emprego para toda a vida” e não há grande relação entre competências e sucesso;</a:t>
            </a:r>
          </a:p>
          <a:p>
            <a:pPr>
              <a:buFont typeface="Arial" pitchFamily="34" charset="0"/>
              <a:buChar char="•"/>
            </a:pPr>
            <a:r>
              <a:rPr lang="pt-PT" dirty="0" smtClean="0">
                <a:latin typeface="Calibri" panose="020F0502020204030204" pitchFamily="34" charset="0"/>
              </a:rPr>
              <a:t> Pouca consciência sobre o que está bem e o que está mal. A organização perdeu a capacidade para se avaliar a si própria.</a:t>
            </a:r>
          </a:p>
        </p:txBody>
      </p:sp>
      <p:sp>
        <p:nvSpPr>
          <p:cNvPr id="13" name="CaixaDeTexto 12"/>
          <p:cNvSpPr txBox="1"/>
          <p:nvPr/>
        </p:nvSpPr>
        <p:spPr>
          <a:xfrm>
            <a:off x="474454" y="5401271"/>
            <a:ext cx="845352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t-PT" b="1" dirty="0" smtClean="0">
                <a:latin typeface="Calibri" panose="020F0502020204030204" pitchFamily="34" charset="0"/>
              </a:rPr>
              <a:t>Imaginem que dirigiam esta ONG. Como é que transformavam a organização? Que soluções implementariam? Como lidavam com as emoções dos seus colaboradores?</a:t>
            </a:r>
            <a:endParaRPr lang="pt-PT" b="1" dirty="0">
              <a:latin typeface="Calibri" panose="020F0502020204030204" pitchFamily="34" charset="0"/>
            </a:endParaRPr>
          </a:p>
        </p:txBody>
      </p:sp>
    </p:spTree>
    <p:extLst>
      <p:ext uri="{BB962C8B-B14F-4D97-AF65-F5344CB8AC3E}">
        <p14:creationId xmlns="" xmlns:p14="http://schemas.microsoft.com/office/powerpoint/2010/main" val="1711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ângulo 13"/>
          <p:cNvSpPr/>
          <p:nvPr/>
        </p:nvSpPr>
        <p:spPr>
          <a:xfrm>
            <a:off x="266117" y="2060848"/>
            <a:ext cx="8856984" cy="2862322"/>
          </a:xfrm>
          <a:prstGeom prst="rect">
            <a:avLst/>
          </a:prstGeom>
        </p:spPr>
        <p:txBody>
          <a:bodyPr wrap="square">
            <a:spAutoFit/>
          </a:bodyPr>
          <a:lstStyle/>
          <a:p>
            <a:pPr algn="r"/>
            <a:r>
              <a:rPr lang="pt-PT" sz="2000" b="1" dirty="0" smtClean="0">
                <a:latin typeface="Calibri" panose="020F0502020204030204" pitchFamily="34" charset="0"/>
              </a:rPr>
              <a:t>“Os lideres ressonantes sabem quando devem ser colaborativos e quando devem ser visionários, quando devem ouvir e quando devem dar ordens. São lideres com perspicácia para ver o que é verdadeiramente importante e para definir uma missão que reflita os valores de quem dirige a organização. São lideres que cuidam naturalmente das relações, que fazem vir à superfície questões latentes e que criam sinergias humanas em grupos harmónicos. Suscitam relações de lealdade porque se preocupam com a carreira dos seus subordinados e estimulam-nos a dar o melhor de si na prossecução de uma missão que apele a valores compartilhados”.</a:t>
            </a:r>
            <a:endParaRPr lang="pt-PT" sz="2000" b="1" dirty="0">
              <a:latin typeface="Calibri" panose="020F0502020204030204" pitchFamily="34" charset="0"/>
            </a:endParaRPr>
          </a:p>
        </p:txBody>
      </p:sp>
      <p:sp>
        <p:nvSpPr>
          <p:cNvPr id="8"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Tree>
    <p:extLst>
      <p:ext uri="{BB962C8B-B14F-4D97-AF65-F5344CB8AC3E}">
        <p14:creationId xmlns="" xmlns:p14="http://schemas.microsoft.com/office/powerpoint/2010/main" val="990405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74455" y="4437112"/>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Obrigada!</a:t>
            </a:r>
            <a:endParaRPr lang="pt-PT" sz="20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26452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74455" y="1456648"/>
            <a:ext cx="8291264" cy="4708656"/>
          </a:xfrm>
        </p:spPr>
        <p:txBody>
          <a:bodyPr>
            <a:normAutofit/>
          </a:bodyPr>
          <a:lstStyle/>
          <a:p>
            <a:pPr algn="just"/>
            <a:r>
              <a:rPr lang="pt-PT" sz="3000" b="1" u="sng" dirty="0" smtClean="0">
                <a:solidFill>
                  <a:schemeClr val="accent2">
                    <a:lumMod val="75000"/>
                  </a:schemeClr>
                </a:solidFill>
                <a:latin typeface="Calibri" panose="020F0502020204030204" pitchFamily="34" charset="0"/>
              </a:rPr>
              <a:t>Circuito Aberto</a:t>
            </a:r>
          </a:p>
          <a:p>
            <a:pPr marL="0" indent="0" algn="just">
              <a:buNone/>
            </a:pPr>
            <a:endParaRPr lang="pt-PT" dirty="0" smtClean="0">
              <a:solidFill>
                <a:schemeClr val="tx1"/>
              </a:solidFill>
              <a:latin typeface="Calibri" panose="020F0502020204030204" pitchFamily="34" charset="0"/>
            </a:endParaRPr>
          </a:p>
          <a:p>
            <a:pPr marL="0" indent="0" algn="just">
              <a:buNone/>
            </a:pPr>
            <a:endParaRPr lang="pt-PT" dirty="0">
              <a:solidFill>
                <a:schemeClr val="tx1"/>
              </a:solidFill>
              <a:latin typeface="Calibri" panose="020F0502020204030204" pitchFamily="34" charset="0"/>
            </a:endParaRPr>
          </a:p>
          <a:p>
            <a:pPr marL="0" indent="0" algn="just">
              <a:buNone/>
            </a:pPr>
            <a:r>
              <a:rPr lang="pt-PT" dirty="0" smtClean="0">
                <a:solidFill>
                  <a:schemeClr val="tx1"/>
                </a:solidFill>
                <a:latin typeface="Calibri" panose="020F0502020204030204" pitchFamily="34" charset="0"/>
              </a:rPr>
              <a:t>“A razão pela qual os modos do líder – não apenas o que ele faz, mas como faz – são tão importantes provém da configuração do cérebro humano, daquilo que os cientistas começaram a designar por </a:t>
            </a:r>
            <a:r>
              <a:rPr lang="pt-PT" i="1" dirty="0" smtClean="0">
                <a:solidFill>
                  <a:schemeClr val="tx1"/>
                </a:solidFill>
                <a:latin typeface="Calibri" panose="020F0502020204030204" pitchFamily="34" charset="0"/>
              </a:rPr>
              <a:t>circuito aberto </a:t>
            </a:r>
            <a:r>
              <a:rPr lang="pt-PT" dirty="0" smtClean="0">
                <a:solidFill>
                  <a:schemeClr val="tx1"/>
                </a:solidFill>
                <a:latin typeface="Calibri" panose="020F0502020204030204" pitchFamily="34" charset="0"/>
              </a:rPr>
              <a:t>do sistema límbico, isto é, dos nossos centros emocionais.”</a:t>
            </a:r>
          </a:p>
          <a:p>
            <a:pPr marL="0" lvl="0" indent="0">
              <a:buNone/>
            </a:pPr>
            <a:endParaRPr lang="pt-PT" sz="3000" b="1" u="sng" dirty="0" smtClean="0">
              <a:solidFill>
                <a:srgbClr val="9C5252">
                  <a:lumMod val="75000"/>
                </a:srgbClr>
              </a:solidFill>
              <a:latin typeface="Calibri" panose="020F0502020204030204" pitchFamily="34" charset="0"/>
            </a:endParaRPr>
          </a:p>
          <a:p>
            <a:pPr marL="0" indent="0">
              <a:buNone/>
            </a:pPr>
            <a:endParaRPr lang="pt-PT" dirty="0" smtClean="0">
              <a:solidFill>
                <a:schemeClr val="tx1"/>
              </a:solidFill>
              <a:latin typeface="Calibri" panose="020F0502020204030204" pitchFamily="34" charset="0"/>
            </a:endParaRPr>
          </a:p>
          <a:p>
            <a:pPr marL="0" indent="0">
              <a:buNone/>
            </a:pPr>
            <a:endParaRPr lang="pt-PT" i="1" dirty="0">
              <a:solidFill>
                <a:schemeClr val="tx1"/>
              </a:solidFill>
              <a:latin typeface="Calibri" panose="020F0502020204030204" pitchFamily="34" charset="0"/>
            </a:endParaRPr>
          </a:p>
          <a:p>
            <a:pPr marL="0" indent="0">
              <a:buNone/>
            </a:pPr>
            <a:endParaRPr lang="pt-PT" i="1" dirty="0">
              <a:solidFill>
                <a:schemeClr val="tx1"/>
              </a:solidFill>
              <a:latin typeface="Calibri" panose="020F0502020204030204" pitchFamily="34" charset="0"/>
            </a:endParaRPr>
          </a:p>
        </p:txBody>
      </p:sp>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Dimensão </a:t>
            </a:r>
            <a:r>
              <a:rPr lang="pt-PT" sz="3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Primal</a:t>
            </a:r>
            <a:endParaRPr lang="pt-PT"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84533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74455" y="1340768"/>
            <a:ext cx="8229600" cy="4752528"/>
          </a:xfrm>
        </p:spPr>
        <p:txBody>
          <a:bodyPr>
            <a:normAutofit/>
          </a:bodyPr>
          <a:lstStyle/>
          <a:p>
            <a:pPr marL="0" indent="0" algn="just">
              <a:buNone/>
            </a:pPr>
            <a:endParaRPr lang="pt-PT" sz="2800" b="1" u="sng" dirty="0" smtClean="0">
              <a:solidFill>
                <a:schemeClr val="accent2">
                  <a:lumMod val="75000"/>
                </a:schemeClr>
              </a:solidFill>
              <a:latin typeface="Calibri" panose="020F0502020204030204" pitchFamily="34" charset="0"/>
            </a:endParaRPr>
          </a:p>
          <a:p>
            <a:pPr marL="0" indent="0" algn="just">
              <a:buNone/>
            </a:pPr>
            <a:r>
              <a:rPr lang="pt-PT" sz="2800" b="1" u="sng" dirty="0" smtClean="0">
                <a:solidFill>
                  <a:schemeClr val="accent2">
                    <a:lumMod val="75000"/>
                  </a:schemeClr>
                </a:solidFill>
                <a:latin typeface="Calibri" panose="020F0502020204030204" pitchFamily="34" charset="0"/>
              </a:rPr>
              <a:t>Esta </a:t>
            </a:r>
            <a:r>
              <a:rPr lang="pt-PT" sz="2800" b="1" u="sng" dirty="0">
                <a:solidFill>
                  <a:schemeClr val="accent2">
                    <a:lumMod val="75000"/>
                  </a:schemeClr>
                </a:solidFill>
                <a:latin typeface="Calibri" panose="020F0502020204030204" pitchFamily="34" charset="0"/>
              </a:rPr>
              <a:t>maior taxa de difusão dos estados de espírito têm influência sobre a eficiência do </a:t>
            </a:r>
            <a:r>
              <a:rPr lang="pt-PT" sz="2800" b="1" u="sng" dirty="0" smtClean="0">
                <a:solidFill>
                  <a:schemeClr val="accent2">
                    <a:lumMod val="75000"/>
                  </a:schemeClr>
                </a:solidFill>
                <a:latin typeface="Calibri" panose="020F0502020204030204" pitchFamily="34" charset="0"/>
              </a:rPr>
              <a:t>trabalho.</a:t>
            </a:r>
          </a:p>
          <a:p>
            <a:pPr marL="0" indent="0" algn="just">
              <a:buNone/>
            </a:pPr>
            <a:endParaRPr lang="pt-PT" sz="3000" b="1" u="sng" dirty="0">
              <a:solidFill>
                <a:schemeClr val="accent2">
                  <a:lumMod val="75000"/>
                </a:schemeClr>
              </a:solidFill>
              <a:latin typeface="Calibri" panose="020F0502020204030204" pitchFamily="34" charset="0"/>
            </a:endParaRPr>
          </a:p>
          <a:p>
            <a:pPr algn="just"/>
            <a:r>
              <a:rPr lang="pt-PT" dirty="0">
                <a:solidFill>
                  <a:schemeClr val="tx1"/>
                </a:solidFill>
                <a:latin typeface="Calibri" panose="020F0502020204030204" pitchFamily="34" charset="0"/>
              </a:rPr>
              <a:t>Estados de espírito otimistas estimulam a cooperação, a equidade e o desempenho do negócio.</a:t>
            </a:r>
          </a:p>
          <a:p>
            <a:pPr algn="just"/>
            <a:endParaRPr lang="pt-PT" dirty="0">
              <a:solidFill>
                <a:schemeClr val="tx1"/>
              </a:solidFill>
              <a:latin typeface="Calibri" panose="020F0502020204030204" pitchFamily="34" charset="0"/>
            </a:endParaRPr>
          </a:p>
          <a:p>
            <a:pPr algn="just"/>
            <a:r>
              <a:rPr lang="pt-PT" dirty="0" smtClean="0">
                <a:solidFill>
                  <a:schemeClr val="tx1"/>
                </a:solidFill>
                <a:latin typeface="Calibri" panose="020F0502020204030204" pitchFamily="34" charset="0"/>
              </a:rPr>
              <a:t>Em </a:t>
            </a:r>
            <a:r>
              <a:rPr lang="pt-PT" dirty="0">
                <a:solidFill>
                  <a:schemeClr val="tx1"/>
                </a:solidFill>
                <a:latin typeface="Calibri" panose="020F0502020204030204" pitchFamily="34" charset="0"/>
              </a:rPr>
              <a:t>particular, o riso mostra o poder do circuito aberto – e, portanto, a natureza contagiante de todas as </a:t>
            </a:r>
            <a:r>
              <a:rPr lang="pt-PT" dirty="0" smtClean="0">
                <a:solidFill>
                  <a:schemeClr val="tx1"/>
                </a:solidFill>
                <a:latin typeface="Calibri" panose="020F0502020204030204" pitchFamily="34" charset="0"/>
              </a:rPr>
              <a:t>emoções.</a:t>
            </a:r>
            <a:endParaRPr lang="pt-PT" dirty="0">
              <a:solidFill>
                <a:schemeClr val="tx1"/>
              </a:solidFill>
              <a:latin typeface="Calibri" panose="020F0502020204030204" pitchFamily="34" charset="0"/>
            </a:endParaRPr>
          </a:p>
          <a:p>
            <a:pPr marL="0" indent="0" algn="just">
              <a:buNone/>
            </a:pPr>
            <a:endParaRPr lang="pt-PT" sz="3000" b="1" u="sng" dirty="0">
              <a:solidFill>
                <a:schemeClr val="accent2">
                  <a:lumMod val="75000"/>
                </a:schemeClr>
              </a:solidFill>
              <a:latin typeface="Calibri" panose="020F0502020204030204" pitchFamily="34" charset="0"/>
            </a:endParaRPr>
          </a:p>
        </p:txBody>
      </p:sp>
      <p:sp>
        <p:nvSpPr>
          <p:cNvPr id="5"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7"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Dimensão </a:t>
            </a:r>
            <a:r>
              <a:rPr lang="pt-PT" sz="3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Primal</a:t>
            </a:r>
            <a:endParaRPr lang="pt-PT"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1932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936" y="113247"/>
            <a:ext cx="8229600" cy="1195536"/>
          </a:xfrm>
        </p:spPr>
        <p:txBody>
          <a:bodyPr/>
          <a:lstStyle/>
          <a:p>
            <a:pPr algn="l"/>
            <a:r>
              <a:rPr lang="pt-PT" sz="3600" b="1" dirty="0">
                <a:latin typeface="Verdana" panose="020B0604030504040204" pitchFamily="34" charset="0"/>
                <a:ea typeface="Verdana" panose="020B0604030504040204" pitchFamily="34" charset="0"/>
                <a:cs typeface="Verdana" panose="020B0604030504040204" pitchFamily="34" charset="0"/>
              </a:rPr>
              <a:t>O riso e o circuito aberto</a:t>
            </a:r>
          </a:p>
        </p:txBody>
      </p:sp>
      <p:sp>
        <p:nvSpPr>
          <p:cNvPr id="3" name="Marcador de Posição de Conteúdo 2"/>
          <p:cNvSpPr>
            <a:spLocks noGrp="1"/>
          </p:cNvSpPr>
          <p:nvPr>
            <p:ph idx="1"/>
          </p:nvPr>
        </p:nvSpPr>
        <p:spPr>
          <a:xfrm>
            <a:off x="457200" y="1600200"/>
            <a:ext cx="8229600" cy="1900807"/>
          </a:xfrm>
        </p:spPr>
        <p:txBody>
          <a:bodyPr>
            <a:normAutofit/>
          </a:bodyPr>
          <a:lstStyle/>
          <a:p>
            <a:pPr marL="457200" indent="-457200" algn="l">
              <a:buFont typeface="Wingdings" panose="05000000000000000000" pitchFamily="2" charset="2"/>
              <a:buChar char="Ø"/>
            </a:pPr>
            <a:r>
              <a:rPr lang="pt-PT" dirty="0" smtClean="0"/>
              <a:t>Estudo realizado na Escola de Gestão da Universidade de Yale</a:t>
            </a:r>
          </a:p>
          <a:p>
            <a:pPr marL="0" indent="0" algn="ctr">
              <a:buNone/>
            </a:pPr>
            <a:r>
              <a:rPr lang="pt-PT" sz="1900" dirty="0" smtClean="0"/>
              <a:t>“As </a:t>
            </a:r>
            <a:r>
              <a:rPr lang="pt-PT" sz="1900" dirty="0"/>
              <a:t>emoções espalham-se como vírus, mas nem todas as emoções se espalham com a mesma facilidade</a:t>
            </a:r>
            <a:r>
              <a:rPr lang="pt-PT" sz="1900" dirty="0" smtClean="0"/>
              <a:t>.”</a:t>
            </a:r>
            <a:endParaRPr lang="pt-PT" sz="1900" dirty="0"/>
          </a:p>
          <a:p>
            <a:pPr marL="0" indent="0" algn="l"/>
            <a:endParaRPr lang="pt-PT" dirty="0"/>
          </a:p>
        </p:txBody>
      </p:sp>
      <p:pic>
        <p:nvPicPr>
          <p:cNvPr id="4" name="Imagem 3"/>
          <p:cNvPicPr>
            <a:picLocks noChangeAspect="1"/>
          </p:cNvPicPr>
          <p:nvPr/>
        </p:nvPicPr>
        <p:blipFill>
          <a:blip r:embed="rId3" cstate="print"/>
          <a:stretch>
            <a:fillRect/>
          </a:stretch>
        </p:blipFill>
        <p:spPr>
          <a:xfrm>
            <a:off x="179512" y="3501007"/>
            <a:ext cx="4235023" cy="2697759"/>
          </a:xfrm>
          <a:prstGeom prst="rect">
            <a:avLst/>
          </a:prstGeom>
        </p:spPr>
      </p:pic>
      <p:pic>
        <p:nvPicPr>
          <p:cNvPr id="5" name="Imagem 4"/>
          <p:cNvPicPr>
            <a:picLocks noChangeAspect="1"/>
          </p:cNvPicPr>
          <p:nvPr/>
        </p:nvPicPr>
        <p:blipFill>
          <a:blip r:embed="rId4" cstate="print"/>
          <a:stretch>
            <a:fillRect/>
          </a:stretch>
        </p:blipFill>
        <p:spPr>
          <a:xfrm>
            <a:off x="4788024" y="3501007"/>
            <a:ext cx="4032448" cy="2628188"/>
          </a:xfrm>
          <a:prstGeom prst="rect">
            <a:avLst/>
          </a:prstGeom>
        </p:spPr>
      </p:pic>
      <p:sp>
        <p:nvSpPr>
          <p:cNvPr id="6" name="Marcador de Posição do Rodapé 1"/>
          <p:cNvSpPr>
            <a:spLocks noGrp="1"/>
          </p:cNvSpPr>
          <p:nvPr>
            <p:ph type="ftr" sz="quarter" idx="11"/>
          </p:nvPr>
        </p:nvSpPr>
        <p:spPr>
          <a:xfrm>
            <a:off x="851386" y="6420612"/>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Tree>
    <p:extLst>
      <p:ext uri="{BB962C8B-B14F-4D97-AF65-F5344CB8AC3E}">
        <p14:creationId xmlns="" xmlns:p14="http://schemas.microsoft.com/office/powerpoint/2010/main" val="20371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28411" y="1484784"/>
            <a:ext cx="8564069" cy="4692178"/>
          </a:xfrm>
        </p:spPr>
        <p:txBody>
          <a:bodyPr>
            <a:normAutofit lnSpcReduction="10000"/>
          </a:bodyPr>
          <a:lstStyle/>
          <a:p>
            <a:pPr marL="0" indent="0" algn="just">
              <a:buNone/>
            </a:pPr>
            <a:endParaRPr lang="pt-PT" dirty="0">
              <a:solidFill>
                <a:schemeClr val="tx1"/>
              </a:solidFill>
              <a:latin typeface="Calibri" panose="020F0502020204030204" pitchFamily="34" charset="0"/>
            </a:endParaRPr>
          </a:p>
          <a:p>
            <a:pPr algn="just"/>
            <a:r>
              <a:rPr lang="pt-PT" dirty="0">
                <a:solidFill>
                  <a:schemeClr val="tx1"/>
                </a:solidFill>
                <a:latin typeface="Calibri" panose="020F0502020204030204" pitchFamily="34" charset="0"/>
              </a:rPr>
              <a:t>A</a:t>
            </a:r>
            <a:r>
              <a:rPr lang="pt-PT" dirty="0" smtClean="0">
                <a:solidFill>
                  <a:schemeClr val="tx1"/>
                </a:solidFill>
                <a:latin typeface="Calibri" panose="020F0502020204030204" pitchFamily="34" charset="0"/>
              </a:rPr>
              <a:t>s </a:t>
            </a:r>
            <a:r>
              <a:rPr lang="pt-PT" u="sng" dirty="0" smtClean="0">
                <a:solidFill>
                  <a:schemeClr val="tx1"/>
                </a:solidFill>
                <a:latin typeface="Calibri" panose="020F0502020204030204" pitchFamily="34" charset="0"/>
              </a:rPr>
              <a:t>emoções</a:t>
            </a:r>
            <a:r>
              <a:rPr lang="pt-PT" dirty="0" smtClean="0">
                <a:solidFill>
                  <a:schemeClr val="tx1"/>
                </a:solidFill>
                <a:latin typeface="Calibri" panose="020F0502020204030204" pitchFamily="34" charset="0"/>
              </a:rPr>
              <a:t> são intensas, efémeras e, por vezes, causam situações de rotura no trabalho; </a:t>
            </a:r>
          </a:p>
          <a:p>
            <a:pPr algn="just"/>
            <a:r>
              <a:rPr lang="pt-PT" dirty="0">
                <a:solidFill>
                  <a:schemeClr val="tx1"/>
                </a:solidFill>
                <a:latin typeface="Calibri" panose="020F0502020204030204" pitchFamily="34" charset="0"/>
              </a:rPr>
              <a:t>O</a:t>
            </a:r>
            <a:r>
              <a:rPr lang="pt-PT" dirty="0" smtClean="0">
                <a:solidFill>
                  <a:schemeClr val="tx1"/>
                </a:solidFill>
                <a:latin typeface="Calibri" panose="020F0502020204030204" pitchFamily="34" charset="0"/>
              </a:rPr>
              <a:t>s </a:t>
            </a:r>
            <a:r>
              <a:rPr lang="pt-PT" u="sng" dirty="0">
                <a:solidFill>
                  <a:schemeClr val="tx1"/>
                </a:solidFill>
                <a:latin typeface="Calibri" panose="020F0502020204030204" pitchFamily="34" charset="0"/>
              </a:rPr>
              <a:t>estados de espírito</a:t>
            </a:r>
            <a:r>
              <a:rPr lang="pt-PT" dirty="0">
                <a:solidFill>
                  <a:schemeClr val="tx1"/>
                </a:solidFill>
                <a:latin typeface="Calibri" panose="020F0502020204030204" pitchFamily="34" charset="0"/>
              </a:rPr>
              <a:t> afetam os </a:t>
            </a:r>
            <a:r>
              <a:rPr lang="pt-PT" dirty="0" smtClean="0">
                <a:solidFill>
                  <a:schemeClr val="tx1"/>
                </a:solidFill>
                <a:latin typeface="Calibri" panose="020F0502020204030204" pitchFamily="34" charset="0"/>
              </a:rPr>
              <a:t>resultados, têm tendência para ser menos intensos, mais duradouros e menos perturbadores do trabalho em curso.</a:t>
            </a:r>
          </a:p>
          <a:p>
            <a:pPr marL="0" indent="0" algn="just">
              <a:buNone/>
            </a:pPr>
            <a:endParaRPr lang="pt-PT" dirty="0">
              <a:solidFill>
                <a:schemeClr val="tx1"/>
              </a:solidFill>
              <a:latin typeface="Calibri" panose="020F0502020204030204" pitchFamily="34" charset="0"/>
            </a:endParaRPr>
          </a:p>
          <a:p>
            <a:pPr marL="0" indent="0" algn="ctr">
              <a:buNone/>
            </a:pPr>
            <a:r>
              <a:rPr lang="pt-PT" dirty="0" smtClean="0">
                <a:solidFill>
                  <a:schemeClr val="tx1"/>
                </a:solidFill>
                <a:latin typeface="Calibri" panose="020F0502020204030204" pitchFamily="34" charset="0"/>
              </a:rPr>
              <a:t>“Os estados de espírito conduzem a um enviesamento das perceções e recordações, quando as pessoas se sentem animadas, veem o lado positivo das situações e revivem as boas recordações, quando as pessoas se sentem em baixo, concentram-se nos aspetos negativos. “</a:t>
            </a:r>
          </a:p>
          <a:p>
            <a:endParaRPr lang="pt-PT" dirty="0"/>
          </a:p>
        </p:txBody>
      </p:sp>
      <p:sp>
        <p:nvSpPr>
          <p:cNvPr id="4" name="Marcador de Posição do Rodapé 1"/>
          <p:cNvSpPr>
            <a:spLocks noGrp="1"/>
          </p:cNvSpPr>
          <p:nvPr>
            <p:ph type="ftr" sz="quarter" idx="11"/>
          </p:nvPr>
        </p:nvSpPr>
        <p:spPr>
          <a:xfrm>
            <a:off x="1115616" y="6309320"/>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
        <p:nvSpPr>
          <p:cNvPr id="5" name="Título 1"/>
          <p:cNvSpPr txBox="1">
            <a:spLocks/>
          </p:cNvSpPr>
          <p:nvPr/>
        </p:nvSpPr>
        <p:spPr>
          <a:xfrm>
            <a:off x="474455" y="313648"/>
            <a:ext cx="8229600"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pt-PT"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Dimensão </a:t>
            </a:r>
            <a:r>
              <a:rPr lang="pt-PT" sz="36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Primal</a:t>
            </a:r>
            <a:endParaRPr lang="pt-PT"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7616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1600" y="1052736"/>
            <a:ext cx="7632848" cy="5112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 name="CaixaDeTexto 4"/>
          <p:cNvSpPr txBox="1"/>
          <p:nvPr/>
        </p:nvSpPr>
        <p:spPr>
          <a:xfrm>
            <a:off x="3707904" y="2152163"/>
            <a:ext cx="3600400" cy="461665"/>
          </a:xfrm>
          <a:prstGeom prst="rect">
            <a:avLst/>
          </a:prstGeom>
          <a:noFill/>
        </p:spPr>
        <p:txBody>
          <a:bodyPr wrap="square" rtlCol="0">
            <a:spAutoFit/>
          </a:bodyPr>
          <a:lstStyle/>
          <a:p>
            <a:pPr algn="ctr"/>
            <a:r>
              <a:rPr lang="pt-PT" sz="2400" dirty="0" smtClean="0">
                <a:latin typeface="Verdana" panose="020B0604030504040204" pitchFamily="34" charset="0"/>
                <a:ea typeface="Verdana" panose="020B0604030504040204" pitchFamily="34" charset="0"/>
                <a:cs typeface="Verdana" panose="020B0604030504040204" pitchFamily="34" charset="0"/>
              </a:rPr>
              <a:t>Contágio e Liderança</a:t>
            </a:r>
            <a:endParaRPr lang="pt-PT"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p:cNvSpPr txBox="1"/>
          <p:nvPr/>
        </p:nvSpPr>
        <p:spPr>
          <a:xfrm>
            <a:off x="1799692" y="3193521"/>
            <a:ext cx="3096344" cy="830997"/>
          </a:xfrm>
          <a:prstGeom prst="rect">
            <a:avLst/>
          </a:prstGeom>
          <a:noFill/>
        </p:spPr>
        <p:txBody>
          <a:bodyPr wrap="square" rtlCol="0">
            <a:spAutoFit/>
          </a:bodyPr>
          <a:lstStyle/>
          <a:p>
            <a:pPr algn="ctr"/>
            <a:r>
              <a:rPr lang="pt-PT" sz="2400" dirty="0" smtClean="0">
                <a:latin typeface="Verdana" panose="020B0604030504040204" pitchFamily="34" charset="0"/>
                <a:ea typeface="Verdana" panose="020B0604030504040204" pitchFamily="34" charset="0"/>
                <a:cs typeface="Verdana" panose="020B0604030504040204" pitchFamily="34" charset="0"/>
              </a:rPr>
              <a:t>Boa disposição, Bom trabalho</a:t>
            </a:r>
          </a:p>
        </p:txBody>
      </p:sp>
      <p:sp>
        <p:nvSpPr>
          <p:cNvPr id="7" name="CaixaDeTexto 6"/>
          <p:cNvSpPr txBox="1"/>
          <p:nvPr/>
        </p:nvSpPr>
        <p:spPr>
          <a:xfrm>
            <a:off x="4896036" y="4174920"/>
            <a:ext cx="2232248" cy="830997"/>
          </a:xfrm>
          <a:prstGeom prst="rect">
            <a:avLst/>
          </a:prstGeom>
          <a:noFill/>
        </p:spPr>
        <p:txBody>
          <a:bodyPr wrap="square" rtlCol="0">
            <a:spAutoFit/>
          </a:bodyPr>
          <a:lstStyle/>
          <a:p>
            <a:pPr algn="ctr"/>
            <a:r>
              <a:rPr lang="pt-PT" sz="2400" dirty="0" smtClean="0">
                <a:latin typeface="Verdana" panose="020B0604030504040204" pitchFamily="34" charset="0"/>
                <a:ea typeface="Verdana" panose="020B0604030504040204" pitchFamily="34" charset="0"/>
                <a:cs typeface="Verdana" panose="020B0604030504040204" pitchFamily="34" charset="0"/>
              </a:rPr>
              <a:t>Ímanes Humanos</a:t>
            </a:r>
            <a:endParaRPr lang="pt-PT"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CaixaDeTexto 7"/>
          <p:cNvSpPr txBox="1"/>
          <p:nvPr/>
        </p:nvSpPr>
        <p:spPr>
          <a:xfrm>
            <a:off x="323528" y="236278"/>
            <a:ext cx="8513892" cy="584775"/>
          </a:xfrm>
          <a:prstGeom prst="rect">
            <a:avLst/>
          </a:prstGeom>
          <a:noFill/>
        </p:spPr>
        <p:txBody>
          <a:bodyPr wrap="square" rtlCol="0">
            <a:spAutoFit/>
          </a:bodyPr>
          <a:lstStyle/>
          <a:p>
            <a:pPr algn="ctr"/>
            <a:r>
              <a:rPr lang="pt-PT" sz="3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 Poder da Inteligência Emocional</a:t>
            </a:r>
            <a:endParaRPr lang="pt-PT" sz="3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Marcador de Posição do Rodapé 1"/>
          <p:cNvSpPr>
            <a:spLocks noGrp="1"/>
          </p:cNvSpPr>
          <p:nvPr>
            <p:ph type="ftr" sz="quarter" idx="11"/>
          </p:nvPr>
        </p:nvSpPr>
        <p:spPr>
          <a:xfrm>
            <a:off x="940343" y="6335431"/>
            <a:ext cx="7441227" cy="365125"/>
          </a:xfrm>
        </p:spPr>
        <p:txBody>
          <a:bodyPr/>
          <a:lstStyle/>
          <a:p>
            <a:r>
              <a:rPr lang="pt-PT" dirty="0" smtClean="0"/>
              <a:t>D. </a:t>
            </a:r>
            <a:r>
              <a:rPr lang="pt-PT" dirty="0" err="1" smtClean="0"/>
              <a:t>Goleman</a:t>
            </a:r>
            <a:r>
              <a:rPr lang="pt-PT" dirty="0" smtClean="0"/>
              <a:t>, R. </a:t>
            </a:r>
            <a:r>
              <a:rPr lang="pt-PT" dirty="0" err="1" smtClean="0"/>
              <a:t>Boyatzis</a:t>
            </a:r>
            <a:r>
              <a:rPr lang="pt-PT" dirty="0" smtClean="0"/>
              <a:t> &amp; A. </a:t>
            </a:r>
            <a:r>
              <a:rPr lang="pt-PT" dirty="0" err="1" smtClean="0"/>
              <a:t>Mckee</a:t>
            </a:r>
            <a:r>
              <a:rPr lang="pt-PT" dirty="0" smtClean="0"/>
              <a:t> (2002). Os Novos Líderes, 2ª Edição. Lisboa: Gradiva</a:t>
            </a:r>
            <a:endParaRPr lang="en-US" dirty="0"/>
          </a:p>
        </p:txBody>
      </p:sp>
    </p:spTree>
    <p:extLst>
      <p:ext uri="{BB962C8B-B14F-4D97-AF65-F5344CB8AC3E}">
        <p14:creationId xmlns="" xmlns:p14="http://schemas.microsoft.com/office/powerpoint/2010/main" val="13968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267936-D6B8-445C-B3C1-6EBD39F58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1790</TotalTime>
  <Words>4018</Words>
  <Application>Microsoft Office PowerPoint</Application>
  <PresentationFormat>On-screen Show (4:3)</PresentationFormat>
  <Paragraphs>469</Paragraphs>
  <Slides>45</Slides>
  <Notes>14</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Executive</vt:lpstr>
      <vt:lpstr>Os Novos Líderes A inteligência emocional nas organizações</vt:lpstr>
      <vt:lpstr>“Os grandes líderes emocionam-nos. Acendem as nossas paixões e inspiram o melhor que há em nós.”</vt:lpstr>
      <vt:lpstr>Slide 3</vt:lpstr>
      <vt:lpstr>Slide 4</vt:lpstr>
      <vt:lpstr>Slide 5</vt:lpstr>
      <vt:lpstr>Slide 6</vt:lpstr>
      <vt:lpstr>O riso e o circuito aberto</vt:lpstr>
      <vt:lpstr>Slide 8</vt:lpstr>
      <vt:lpstr>Slide 9</vt:lpstr>
      <vt:lpstr>Slide 10</vt:lpstr>
      <vt:lpstr>Slide 11</vt:lpstr>
      <vt:lpstr>Estilos de Liderança</vt:lpstr>
      <vt:lpstr>Estilos de Liderança</vt:lpstr>
      <vt:lpstr>Estilos de Liderança</vt:lpstr>
      <vt:lpstr>Estilos de Liderança</vt:lpstr>
      <vt:lpstr>O Estilo Certo no momento certo</vt:lpstr>
      <vt:lpstr>1ª Descoberta: O Eu ideal – Como quero ser?</vt:lpstr>
      <vt:lpstr>1ª Descoberta: O Eu ideal – Como quero ser?</vt:lpstr>
      <vt:lpstr>Dirigir com paixão</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A 1ª descoberta, o eu Ideal implica…  </vt:lpstr>
      <vt:lpstr>O Plano de Aprendizagem deve …   </vt:lpstr>
      <vt:lpstr>“Reprogramar o Cérebro” exige….  </vt:lpstr>
      <vt:lpstr>O poder do Relacionamento Interpessoal….   </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Novos Líderes</dc:title>
  <dc:creator>Lu Carrilho</dc:creator>
  <cp:lastModifiedBy>sbento</cp:lastModifiedBy>
  <cp:revision>56</cp:revision>
  <dcterms:created xsi:type="dcterms:W3CDTF">2016-04-02T00:01:28Z</dcterms:created>
  <dcterms:modified xsi:type="dcterms:W3CDTF">2016-04-26T16:51:11Z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